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09.11.2020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09.11.2020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09.11.2020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09.11.2020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09.11.2020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09.11.2020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09.11.2020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09.11.2020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09.11.2020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09.11.2020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09.11.2020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09.11.2020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09.11.2020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09.11.2020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</a:t>
            </a:r>
            <a:r>
              <a:rPr lang="ru" sz="3600" b="1" dirty="0">
                <a:solidFill>
                  <a:srgbClr val="FF0000"/>
                </a:solidFill>
              </a:rPr>
              <a:t>одной хлебушко калачу дедушка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333EC9-0938-4915-9C06-82784376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81" y="571500"/>
            <a:ext cx="6743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EEA6B-1581-41B8-AF4F-047C62D3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1" y="1038686"/>
            <a:ext cx="6647090" cy="4625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91BAD3-FE33-447A-A973-FD828D6FF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50" y="363984"/>
            <a:ext cx="4178770" cy="62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37430-12DA-4422-9AFB-E076EED1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2" y="424534"/>
            <a:ext cx="7505303" cy="4489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1C097-ECF7-413A-96BA-6BFE5918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65" y="2796466"/>
            <a:ext cx="5070678" cy="38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414" y="-6984"/>
            <a:ext cx="12204414" cy="6864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A9C4D-7822-43F2-A166-D4002E550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" y="292460"/>
            <a:ext cx="5671858" cy="431061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AABD09F-1D38-491F-BCD6-BDB49F047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288" y="3276288"/>
            <a:ext cx="305111" cy="3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B1BB73-5778-4CB6-886E-2BE3E16A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03" y="2041864"/>
            <a:ext cx="6267802" cy="41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9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7D57BA-26F8-4EF6-A8D1-6E022717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11" y="156099"/>
            <a:ext cx="3071674" cy="3071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501240-7001-4D41-9C9F-2553AC07F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91" y="372861"/>
            <a:ext cx="5510073" cy="41325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7671F6-F09C-45B7-B52E-36BF99F9B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" y="3028307"/>
            <a:ext cx="5655894" cy="376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{974268FD-9562-4DD5-884D-0EB03C73C786}tf56410444_win32</Template>
  <TotalTime>20</TotalTime>
  <Words>5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Century Gothic</vt:lpstr>
      <vt:lpstr>Garamond</vt:lpstr>
      <vt:lpstr>СавонVTI</vt:lpstr>
      <vt:lpstr>Родной хлебушко калачу дедушка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хлебушко калачу дедушка</dc:title>
  <dc:creator>Светлана</dc:creator>
  <cp:lastModifiedBy>Светлана</cp:lastModifiedBy>
  <cp:revision>2</cp:revision>
  <dcterms:created xsi:type="dcterms:W3CDTF">2020-11-09T15:18:17Z</dcterms:created>
  <dcterms:modified xsi:type="dcterms:W3CDTF">2020-11-09T15:38:37Z</dcterms:modified>
</cp:coreProperties>
</file>