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14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560" y="833299"/>
            <a:ext cx="4025088" cy="402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39792"/>
            <a:ext cx="4088574" cy="438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6632"/>
            <a:ext cx="4735720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Северная  </a:t>
            </a:r>
            <a:r>
              <a:rPr lang="ru-RU" sz="4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Америка</a:t>
            </a:r>
            <a:endParaRPr lang="ru-RU" sz="40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33378" y="1340768"/>
            <a:ext cx="1042477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228184" y="139792"/>
            <a:ext cx="1872208" cy="105696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548283" y="3422072"/>
            <a:ext cx="936104" cy="294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115616" y="1700808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376" y="1155887"/>
            <a:ext cx="2646776" cy="198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3" y="1353060"/>
            <a:ext cx="2620851" cy="173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265408"/>
            <a:ext cx="3867749" cy="161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79" y="2349838"/>
            <a:ext cx="2233705" cy="122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779" y="872032"/>
            <a:ext cx="6782242" cy="5764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5416044" y="6073902"/>
            <a:ext cx="1396215" cy="39962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5021" y="5349165"/>
            <a:ext cx="2109965" cy="139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5882424" y="5193196"/>
            <a:ext cx="1281864" cy="360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6418" y="3913385"/>
            <a:ext cx="1768568" cy="131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992955" y="3754485"/>
            <a:ext cx="698725" cy="7748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879" y="4622227"/>
            <a:ext cx="2850456" cy="193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H="1" flipV="1">
            <a:off x="1239752" y="1136708"/>
            <a:ext cx="813136" cy="67211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0382" y="1309258"/>
            <a:ext cx="2645003" cy="165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4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6444208" cy="471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3544" y="0"/>
            <a:ext cx="4890456" cy="326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32166"/>
            <a:ext cx="5436096" cy="362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9988" y="2988659"/>
            <a:ext cx="5804012" cy="386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9" y="0"/>
            <a:ext cx="4983088" cy="331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4936657" cy="330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707648"/>
            <a:ext cx="5400600" cy="360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807979"/>
            <a:ext cx="4778772" cy="268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466" y="382676"/>
            <a:ext cx="4540653" cy="454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0424" y="2036201"/>
            <a:ext cx="6282575" cy="418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840" y="382676"/>
            <a:ext cx="6911535" cy="592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0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esktop\7b7823d9eb8ba2fdf27319ec815e206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354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0844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0" y="188640"/>
            <a:ext cx="6153200" cy="61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5568" y="102796"/>
            <a:ext cx="5452864" cy="656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8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7380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9087" y="2882900"/>
            <a:ext cx="62849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31" y="12576"/>
            <a:ext cx="85725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51063"/>
            <a:ext cx="8364537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261938"/>
            <a:ext cx="627380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412" y="116632"/>
            <a:ext cx="6022975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230" y="914400"/>
            <a:ext cx="6188075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162" y="1828800"/>
            <a:ext cx="6175375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8856" y="3053556"/>
            <a:ext cx="5449887" cy="363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353" y="261938"/>
            <a:ext cx="5900737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6" y="2713707"/>
            <a:ext cx="7993063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2" y="508051"/>
            <a:ext cx="6072187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6679" y="2307431"/>
            <a:ext cx="5456237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781" y="0"/>
            <a:ext cx="6407150" cy="483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2697"/>
            <a:ext cx="7452320" cy="497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8849" y="692696"/>
            <a:ext cx="5005387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4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8667" y="-1"/>
            <a:ext cx="6763733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555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8697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84" y="332656"/>
            <a:ext cx="889384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4794" y="734647"/>
            <a:ext cx="5701502" cy="532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5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45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63" y="0"/>
            <a:ext cx="9126737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63" y="2729675"/>
            <a:ext cx="9126737" cy="413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16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199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331" y="3528216"/>
            <a:ext cx="9169331" cy="332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1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5" y="229816"/>
            <a:ext cx="9001198" cy="644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85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687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1187624" y="404664"/>
            <a:ext cx="4896544" cy="6336704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 rot="19341409">
            <a:off x="4080396" y="3480418"/>
            <a:ext cx="461665" cy="897040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7326 км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39552" y="2060848"/>
            <a:ext cx="7200800" cy="1080120"/>
          </a:xfrm>
          <a:prstGeom prst="straightConnector1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 rot="503546">
            <a:off x="4105981" y="2701062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4700 км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40152" y="6381328"/>
            <a:ext cx="504056" cy="476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162" y="4339514"/>
            <a:ext cx="2843808" cy="204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0" y="980728"/>
            <a:ext cx="75557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3316" y="0"/>
            <a:ext cx="3320684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5004048" y="0"/>
            <a:ext cx="504056" cy="40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1" y="0"/>
            <a:ext cx="2324059" cy="17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377788" y="1412776"/>
            <a:ext cx="809836" cy="147295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C:\Users\Lenovo\Desktop\2-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893729"/>
            <a:ext cx="2754007" cy="183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4603072" y="6619664"/>
            <a:ext cx="1679090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790" y="5360421"/>
            <a:ext cx="2247773" cy="149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/>
          <p:cNvSpPr/>
          <p:nvPr/>
        </p:nvSpPr>
        <p:spPr>
          <a:xfrm>
            <a:off x="7483658" y="2893729"/>
            <a:ext cx="472718" cy="5390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2261763"/>
            <a:ext cx="2704515" cy="18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687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0331" y="0"/>
            <a:ext cx="4853669" cy="202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 rot="20864867">
            <a:off x="785975" y="877247"/>
            <a:ext cx="1021456" cy="56352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3" y="548680"/>
            <a:ext cx="4012165" cy="225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 rot="1106848">
            <a:off x="3138228" y="3567300"/>
            <a:ext cx="628906" cy="10931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3" y="2023942"/>
            <a:ext cx="4014188" cy="266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24330"/>
            <a:ext cx="4479501" cy="46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 rot="20432432">
            <a:off x="2269101" y="3385981"/>
            <a:ext cx="479845" cy="1844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812" y="3023770"/>
            <a:ext cx="4014188" cy="264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2635286" y="3694890"/>
            <a:ext cx="1216634" cy="6506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897" y="4437113"/>
            <a:ext cx="3631331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2509023" y="4113863"/>
            <a:ext cx="1918961" cy="153369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4013"/>
            <a:ext cx="3161131" cy="177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117" y="492537"/>
            <a:ext cx="687705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9852" y="1209572"/>
            <a:ext cx="5050281" cy="362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542" y="878813"/>
            <a:ext cx="5966299" cy="567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01398" y="3014451"/>
            <a:ext cx="29663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Тихоокеанское вулканическое огненное кольцо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990600"/>
            <a:ext cx="73342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68" y="88129"/>
            <a:ext cx="5456131" cy="385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184" y="570993"/>
            <a:ext cx="3986808" cy="265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023770"/>
            <a:ext cx="5073239" cy="366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6" y="3495881"/>
            <a:ext cx="4577501" cy="305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09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63073" cy="688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9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450" y="41275"/>
            <a:ext cx="5499100" cy="677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6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914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7" y="2796853"/>
            <a:ext cx="6075040" cy="406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0"/>
            <a:ext cx="4860032" cy="458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6903" y="3284984"/>
            <a:ext cx="3573154" cy="360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578924" cy="528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56670"/>
            <a:ext cx="5505128" cy="367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9" y="2117551"/>
            <a:ext cx="6192688" cy="45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725" y="3048240"/>
            <a:ext cx="5086872" cy="263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21" y="336113"/>
            <a:ext cx="7018784" cy="475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4128547"/>
            <a:ext cx="182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Долина Смерти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8140" y="2711122"/>
            <a:ext cx="6965106" cy="391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74662" y="2908786"/>
            <a:ext cx="1855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</a:rPr>
              <a:t>город Лас-Вегас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491" y="158750"/>
            <a:ext cx="6743961" cy="449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75335" y="580038"/>
            <a:ext cx="4009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</a:rPr>
              <a:t>исторический памятник “Плотина”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15668"/>
            <a:ext cx="91694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458281"/>
            <a:ext cx="9144000" cy="439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260648"/>
            <a:ext cx="3784455" cy="547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675" y="3181572"/>
            <a:ext cx="4229200" cy="31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668341"/>
            <a:ext cx="4936222" cy="580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952" y="3181572"/>
            <a:ext cx="8451552" cy="352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5905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084" y="2071927"/>
            <a:ext cx="5706867" cy="380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12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Lenovo\Desktop\0008-037-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24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174033" cy="514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36888"/>
            <a:ext cx="9144001" cy="522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7" r="21323"/>
          <a:stretch/>
        </p:blipFill>
        <p:spPr bwMode="auto">
          <a:xfrm>
            <a:off x="2195736" y="0"/>
            <a:ext cx="6948265" cy="686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57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19</Words>
  <Application>Microsoft Office PowerPoint</Application>
  <PresentationFormat>Экран (4:3)</PresentationFormat>
  <Paragraphs>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Надежда</cp:lastModifiedBy>
  <cp:revision>41</cp:revision>
  <dcterms:created xsi:type="dcterms:W3CDTF">2022-01-11T04:11:56Z</dcterms:created>
  <dcterms:modified xsi:type="dcterms:W3CDTF">2022-01-27T14:19:57Z</dcterms:modified>
</cp:coreProperties>
</file>