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1" r:id="rId4"/>
    <p:sldId id="279" r:id="rId5"/>
    <p:sldId id="282" r:id="rId6"/>
    <p:sldId id="285" r:id="rId7"/>
    <p:sldId id="286" r:id="rId8"/>
    <p:sldId id="283" r:id="rId9"/>
    <p:sldId id="28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6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FFA691-1D92-47AD-A641-51565120F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6A88-BAE7-4959-86B1-844352EE5B7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D439B-130E-4F24-B0B0-AF0A8FEA1BC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728" y="1772816"/>
            <a:ext cx="3672408" cy="685800"/>
          </a:xfrm>
        </p:spPr>
        <p:txBody>
          <a:bodyPr/>
          <a:lstStyle/>
          <a:p>
            <a:r>
              <a:rPr lang="ru-RU" sz="4000" dirty="0" smtClean="0"/>
              <a:t>двигатель</a:t>
            </a:r>
            <a:endParaRPr lang="en-US" sz="40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32945" y="836712"/>
            <a:ext cx="4661520" cy="704850"/>
          </a:xfrm>
        </p:spPr>
        <p:txBody>
          <a:bodyPr/>
          <a:lstStyle/>
          <a:p>
            <a:r>
              <a:rPr lang="ru-RU" dirty="0" smtClean="0"/>
              <a:t>МАШИНА</a:t>
            </a:r>
            <a:endParaRPr lang="en-US" dirty="0"/>
          </a:p>
        </p:txBody>
      </p:sp>
      <p:sp>
        <p:nvSpPr>
          <p:cNvPr id="2" name="Стрелка углом вверх 1"/>
          <p:cNvSpPr/>
          <p:nvPr/>
        </p:nvSpPr>
        <p:spPr bwMode="auto">
          <a:xfrm rot="10800000">
            <a:off x="2559968" y="1268760"/>
            <a:ext cx="1512168" cy="360040"/>
          </a:xfrm>
          <a:prstGeom prst="bentUp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99592" y="2492896"/>
            <a:ext cx="367240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4000" dirty="0" smtClean="0"/>
              <a:t>передача</a:t>
            </a:r>
            <a:endParaRPr lang="en-US" sz="4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19672" y="3305969"/>
            <a:ext cx="367240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4000" dirty="0"/>
              <a:t>р</a:t>
            </a:r>
            <a:r>
              <a:rPr lang="ru-RU" sz="4000" dirty="0" smtClean="0"/>
              <a:t>абочий орган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570663"/>
            <a:ext cx="6877050" cy="2873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Детали машин</a:t>
            </a:r>
          </a:p>
        </p:txBody>
      </p:sp>
      <p:sp>
        <p:nvSpPr>
          <p:cNvPr id="2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659563" y="6497638"/>
            <a:ext cx="2314575" cy="360362"/>
          </a:xfrm>
          <a:prstGeom prst="rect">
            <a:avLst/>
          </a:prstGeom>
        </p:spPr>
        <p:txBody>
          <a:bodyPr/>
          <a:lstStyle/>
          <a:p>
            <a:fld id="{993FD6FA-B201-49E6-902B-6C6E6EAB37B4}" type="slidenum">
              <a:rPr lang="ru-RU"/>
              <a:pPr/>
              <a:t>2</a:t>
            </a:fld>
            <a:endParaRPr lang="ru-RU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" y="188640"/>
            <a:ext cx="7315200" cy="715963"/>
          </a:xfrm>
        </p:spPr>
        <p:txBody>
          <a:bodyPr/>
          <a:lstStyle/>
          <a:p>
            <a:r>
              <a:rPr lang="ru-RU" sz="3600" b="0" dirty="0"/>
              <a:t>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Классификация механических передач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06286"/>
            <a:ext cx="8280400" cy="481987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</a:t>
            </a:r>
          </a:p>
          <a:p>
            <a:endParaRPr lang="ru-RU" sz="2800" dirty="0"/>
          </a:p>
        </p:txBody>
      </p:sp>
      <p:sp>
        <p:nvSpPr>
          <p:cNvPr id="273440" name="Text Box 32"/>
          <p:cNvSpPr txBox="1">
            <a:spLocks noChangeArrowheads="1"/>
          </p:cNvSpPr>
          <p:nvPr/>
        </p:nvSpPr>
        <p:spPr bwMode="auto">
          <a:xfrm>
            <a:off x="2555875" y="5373688"/>
            <a:ext cx="3386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i="1">
                <a:latin typeface="Arial" charset="0"/>
              </a:rPr>
              <a:t>передачи гибкой связью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1557338"/>
            <a:ext cx="8640960" cy="4248150"/>
            <a:chOff x="755650" y="1557338"/>
            <a:chExt cx="7704138" cy="4248150"/>
          </a:xfrm>
        </p:grpSpPr>
        <p:sp>
          <p:nvSpPr>
            <p:cNvPr id="273412" name="Rectangle 4"/>
            <p:cNvSpPr>
              <a:spLocks noChangeArrowheads="1"/>
            </p:cNvSpPr>
            <p:nvPr/>
          </p:nvSpPr>
          <p:spPr bwMode="auto">
            <a:xfrm>
              <a:off x="2123728" y="1557338"/>
              <a:ext cx="5401022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 dirty="0">
                  <a:latin typeface="Arial" charset="0"/>
                </a:rPr>
                <a:t>Передачи вращательного движения</a:t>
              </a:r>
            </a:p>
          </p:txBody>
        </p:sp>
        <p:sp>
          <p:nvSpPr>
            <p:cNvPr id="273414" name="Rectangle 6"/>
            <p:cNvSpPr>
              <a:spLocks noChangeArrowheads="1"/>
            </p:cNvSpPr>
            <p:nvPr/>
          </p:nvSpPr>
          <p:spPr bwMode="auto">
            <a:xfrm>
              <a:off x="755650" y="2492375"/>
              <a:ext cx="33115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Передачи зацеплением</a:t>
              </a:r>
            </a:p>
          </p:txBody>
        </p:sp>
        <p:sp>
          <p:nvSpPr>
            <p:cNvPr id="273416" name="Rectangle 8"/>
            <p:cNvSpPr>
              <a:spLocks noChangeArrowheads="1"/>
            </p:cNvSpPr>
            <p:nvPr/>
          </p:nvSpPr>
          <p:spPr bwMode="auto">
            <a:xfrm>
              <a:off x="5148263" y="2492375"/>
              <a:ext cx="33115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Передачи трением</a:t>
              </a:r>
            </a:p>
          </p:txBody>
        </p:sp>
        <p:sp>
          <p:nvSpPr>
            <p:cNvPr id="273417" name="Line 9"/>
            <p:cNvSpPr>
              <a:spLocks noChangeShapeType="1"/>
            </p:cNvSpPr>
            <p:nvPr/>
          </p:nvSpPr>
          <p:spPr bwMode="auto">
            <a:xfrm>
              <a:off x="4500563" y="206057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18" name="Line 10"/>
            <p:cNvSpPr>
              <a:spLocks noChangeShapeType="1"/>
            </p:cNvSpPr>
            <p:nvPr/>
          </p:nvSpPr>
          <p:spPr bwMode="auto">
            <a:xfrm flipH="1">
              <a:off x="2268538" y="2349500"/>
              <a:ext cx="2232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19" name="Line 11"/>
            <p:cNvSpPr>
              <a:spLocks noChangeShapeType="1"/>
            </p:cNvSpPr>
            <p:nvPr/>
          </p:nvSpPr>
          <p:spPr bwMode="auto">
            <a:xfrm>
              <a:off x="2268538" y="234950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23" name="Line 15"/>
            <p:cNvSpPr>
              <a:spLocks noChangeShapeType="1"/>
            </p:cNvSpPr>
            <p:nvPr/>
          </p:nvSpPr>
          <p:spPr bwMode="auto">
            <a:xfrm>
              <a:off x="4500563" y="2349500"/>
              <a:ext cx="2376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24" name="Line 16"/>
            <p:cNvSpPr>
              <a:spLocks noChangeShapeType="1"/>
            </p:cNvSpPr>
            <p:nvPr/>
          </p:nvSpPr>
          <p:spPr bwMode="auto">
            <a:xfrm>
              <a:off x="6877050" y="234950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25" name="Rectangle 17"/>
            <p:cNvSpPr>
              <a:spLocks noChangeArrowheads="1"/>
            </p:cNvSpPr>
            <p:nvPr/>
          </p:nvSpPr>
          <p:spPr bwMode="auto">
            <a:xfrm>
              <a:off x="1403350" y="3357563"/>
              <a:ext cx="18002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зубчатые</a:t>
              </a:r>
            </a:p>
          </p:txBody>
        </p:sp>
        <p:sp>
          <p:nvSpPr>
            <p:cNvPr id="273427" name="Rectangle 19"/>
            <p:cNvSpPr>
              <a:spLocks noChangeArrowheads="1"/>
            </p:cNvSpPr>
            <p:nvPr/>
          </p:nvSpPr>
          <p:spPr bwMode="auto">
            <a:xfrm>
              <a:off x="1403350" y="4076700"/>
              <a:ext cx="18002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червячные</a:t>
              </a:r>
            </a:p>
          </p:txBody>
        </p:sp>
        <p:sp>
          <p:nvSpPr>
            <p:cNvPr id="273429" name="Rectangle 21"/>
            <p:cNvSpPr>
              <a:spLocks noChangeArrowheads="1"/>
            </p:cNvSpPr>
            <p:nvPr/>
          </p:nvSpPr>
          <p:spPr bwMode="auto">
            <a:xfrm>
              <a:off x="5508625" y="3716338"/>
              <a:ext cx="20161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фрикционные</a:t>
              </a:r>
            </a:p>
          </p:txBody>
        </p:sp>
        <p:sp>
          <p:nvSpPr>
            <p:cNvPr id="273430" name="Rectangle 22"/>
            <p:cNvSpPr>
              <a:spLocks noChangeArrowheads="1"/>
            </p:cNvSpPr>
            <p:nvPr/>
          </p:nvSpPr>
          <p:spPr bwMode="auto">
            <a:xfrm>
              <a:off x="5508625" y="4797425"/>
              <a:ext cx="1727200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ременные</a:t>
              </a:r>
            </a:p>
          </p:txBody>
        </p:sp>
        <p:sp>
          <p:nvSpPr>
            <p:cNvPr id="273431" name="Rectangle 23"/>
            <p:cNvSpPr>
              <a:spLocks noChangeArrowheads="1"/>
            </p:cNvSpPr>
            <p:nvPr/>
          </p:nvSpPr>
          <p:spPr bwMode="auto">
            <a:xfrm>
              <a:off x="1403350" y="4797425"/>
              <a:ext cx="1800225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i="1">
                  <a:latin typeface="Arial" charset="0"/>
                </a:rPr>
                <a:t>цепные</a:t>
              </a:r>
            </a:p>
          </p:txBody>
        </p:sp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>
              <a:off x="1116013" y="2924175"/>
              <a:ext cx="0" cy="208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4" name="Line 26"/>
            <p:cNvSpPr>
              <a:spLocks noChangeShapeType="1"/>
            </p:cNvSpPr>
            <p:nvPr/>
          </p:nvSpPr>
          <p:spPr bwMode="auto">
            <a:xfrm>
              <a:off x="1116013" y="5013325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5" name="Line 27"/>
            <p:cNvSpPr>
              <a:spLocks noChangeShapeType="1"/>
            </p:cNvSpPr>
            <p:nvPr/>
          </p:nvSpPr>
          <p:spPr bwMode="auto">
            <a:xfrm>
              <a:off x="1116013" y="4292600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6" name="Line 28"/>
            <p:cNvSpPr>
              <a:spLocks noChangeShapeType="1"/>
            </p:cNvSpPr>
            <p:nvPr/>
          </p:nvSpPr>
          <p:spPr bwMode="auto">
            <a:xfrm>
              <a:off x="1116013" y="3573463"/>
              <a:ext cx="287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7" name="Line 29"/>
            <p:cNvSpPr>
              <a:spLocks noChangeShapeType="1"/>
            </p:cNvSpPr>
            <p:nvPr/>
          </p:nvSpPr>
          <p:spPr bwMode="auto">
            <a:xfrm>
              <a:off x="7740650" y="2924175"/>
              <a:ext cx="0" cy="208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8" name="Line 30"/>
            <p:cNvSpPr>
              <a:spLocks noChangeShapeType="1"/>
            </p:cNvSpPr>
            <p:nvPr/>
          </p:nvSpPr>
          <p:spPr bwMode="auto">
            <a:xfrm flipH="1">
              <a:off x="7235825" y="501332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 flipH="1">
              <a:off x="7524750" y="39338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42" name="Line 34"/>
            <p:cNvSpPr>
              <a:spLocks noChangeShapeType="1"/>
            </p:cNvSpPr>
            <p:nvPr/>
          </p:nvSpPr>
          <p:spPr bwMode="auto">
            <a:xfrm>
              <a:off x="2268538" y="52292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43" name="Line 35"/>
            <p:cNvSpPr>
              <a:spLocks noChangeShapeType="1"/>
            </p:cNvSpPr>
            <p:nvPr/>
          </p:nvSpPr>
          <p:spPr bwMode="auto">
            <a:xfrm>
              <a:off x="6372225" y="52292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444" name="Line 36"/>
            <p:cNvSpPr>
              <a:spLocks noChangeShapeType="1"/>
            </p:cNvSpPr>
            <p:nvPr/>
          </p:nvSpPr>
          <p:spPr bwMode="auto">
            <a:xfrm>
              <a:off x="2268538" y="5805488"/>
              <a:ext cx="4103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5211" y="3296777"/>
            <a:ext cx="1346884" cy="76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66" y="4581127"/>
            <a:ext cx="819990" cy="7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48" y="3209713"/>
            <a:ext cx="912283" cy="65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24" y="3972439"/>
            <a:ext cx="911185" cy="6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14" y="4685908"/>
            <a:ext cx="858517" cy="7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715963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Схема передачи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5849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8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64096" cy="4824536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59832" y="188640"/>
            <a:ext cx="5184576" cy="640871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71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- </a:t>
            </a:r>
            <a:r>
              <a:rPr lang="ru-RU" dirty="0" smtClean="0">
                <a:solidFill>
                  <a:schemeClr val="bg1"/>
                </a:solidFill>
              </a:rPr>
              <a:t>форма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t="17229" r="16843" b="20239"/>
          <a:stretch/>
        </p:blipFill>
        <p:spPr bwMode="auto">
          <a:xfrm>
            <a:off x="1115615" y="1844824"/>
            <a:ext cx="67255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5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t="27806" r="16461" b="23447"/>
          <a:stretch/>
        </p:blipFill>
        <p:spPr bwMode="auto">
          <a:xfrm>
            <a:off x="179512" y="188640"/>
            <a:ext cx="72175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 t="19829" r="17707" b="5390"/>
          <a:stretch/>
        </p:blipFill>
        <p:spPr bwMode="auto">
          <a:xfrm>
            <a:off x="3347864" y="2852936"/>
            <a:ext cx="5519790" cy="373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3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19470" r="17302" b="42049"/>
          <a:stretch/>
        </p:blipFill>
        <p:spPr bwMode="auto">
          <a:xfrm>
            <a:off x="251520" y="485773"/>
            <a:ext cx="7313804" cy="25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t="19444" r="17347" b="5485"/>
          <a:stretch/>
        </p:blipFill>
        <p:spPr bwMode="auto">
          <a:xfrm>
            <a:off x="2771799" y="1916832"/>
            <a:ext cx="605778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8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71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Совместная презентация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6993" r="15017" b="10590"/>
          <a:stretch/>
        </p:blipFill>
        <p:spPr bwMode="auto">
          <a:xfrm>
            <a:off x="467544" y="1700808"/>
            <a:ext cx="825215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3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15200" cy="71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Рефлексия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B5394"/>
                </a:solidFill>
                <a:latin typeface="Times New Roman" pitchFamily="18" charset="0"/>
                <a:cs typeface="Times New Roman" pitchFamily="18" charset="0"/>
              </a:rPr>
              <a:t>СМС сообщение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8. Все понравилось</a:t>
            </a: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освоил тему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прошел 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очень конструктивно мне понравилось </a:t>
            </a:r>
            <a:r>
              <a:rPr lang="ru-RU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лайк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)).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Всё понравилось.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 освоил данную тему, было очень интересно узнал много нового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Мне все понравилось!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Прошло хорошо.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Все понравилось</a:t>
            </a:r>
            <a:r>
              <a:rPr lang="ru-RU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!!!!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80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ecf81d98d1104a4dfb88d57a41327998eb3fba"/>
</p:tagLst>
</file>

<file path=ppt/theme/theme1.xml><?xml version="1.0" encoding="utf-8"?>
<a:theme xmlns:a="http://schemas.openxmlformats.org/drawingml/2006/main" name="shestirenka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shestirenka</Template>
  <TotalTime>167</TotalTime>
  <Words>42</Words>
  <Application>Microsoft Office PowerPoint</Application>
  <PresentationFormat>Экран (4:3)</PresentationFormat>
  <Paragraphs>32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shestirenka</vt:lpstr>
      <vt:lpstr>МАШИНА</vt:lpstr>
      <vt:lpstr>   Классификация механических передач</vt:lpstr>
      <vt:lpstr>Схема передачи</vt:lpstr>
      <vt:lpstr>К л а с с и ф и к а ц и я</vt:lpstr>
      <vt:lpstr>Google - форма</vt:lpstr>
      <vt:lpstr>Презентация PowerPoint</vt:lpstr>
      <vt:lpstr>Презентация PowerPoint</vt:lpstr>
      <vt:lpstr>Совместная презентация</vt:lpstr>
      <vt:lpstr>Рефлексия деятельности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Наталия</cp:lastModifiedBy>
  <cp:revision>11</cp:revision>
  <dcterms:created xsi:type="dcterms:W3CDTF">2016-08-26T18:20:25Z</dcterms:created>
  <dcterms:modified xsi:type="dcterms:W3CDTF">2021-06-11T18:52:34Z</dcterms:modified>
</cp:coreProperties>
</file>