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78" r:id="rId4"/>
    <p:sldId id="266" r:id="rId5"/>
    <p:sldId id="292" r:id="rId6"/>
    <p:sldId id="291" r:id="rId7"/>
    <p:sldId id="276" r:id="rId8"/>
    <p:sldId id="277" r:id="rId9"/>
    <p:sldId id="287" r:id="rId10"/>
    <p:sldId id="272" r:id="rId11"/>
    <p:sldId id="273" r:id="rId12"/>
    <p:sldId id="280" r:id="rId13"/>
    <p:sldId id="284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25" autoAdjust="0"/>
  </p:normalViewPr>
  <p:slideViewPr>
    <p:cSldViewPr>
      <p:cViewPr varScale="1">
        <p:scale>
          <a:sx n="72" d="100"/>
          <a:sy n="72" d="100"/>
        </p:scale>
        <p:origin x="-176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F0EB4-1634-4EB1-9A14-8F518E43A7E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9A545-8FBB-4B4A-81CC-3A9D7D09A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1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485C27-8DDB-4BC4-8D10-336D32209A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AB5BEB-1F0E-4B74-A4BC-859F62AE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Муниципальное бюджетное общеобразовательное учреждение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Поселковая средняя общеобразовательная школа Азовского района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7989" y="2470658"/>
            <a:ext cx="3319272" cy="341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ru-RU" sz="3200" b="1" dirty="0" smtClean="0"/>
              <a:t>Новикова </a:t>
            </a:r>
          </a:p>
          <a:p>
            <a:pPr algn="ctr">
              <a:buNone/>
            </a:pPr>
            <a:r>
              <a:rPr lang="ru-RU" sz="3200" b="1" dirty="0" smtClean="0"/>
              <a:t>Светлана Николаевна</a:t>
            </a:r>
            <a:endParaRPr lang="ru-RU" sz="3200" dirty="0" smtClean="0"/>
          </a:p>
          <a:p>
            <a:pPr algn="ctr">
              <a:buNone/>
            </a:pPr>
            <a:r>
              <a:rPr lang="ru-RU" sz="2200" b="1" dirty="0" smtClean="0"/>
              <a:t> учитель </a:t>
            </a:r>
            <a:r>
              <a:rPr lang="ru-RU" sz="2200" b="1" dirty="0" smtClean="0"/>
              <a:t>биологии, химия </a:t>
            </a:r>
            <a:r>
              <a:rPr lang="ru-RU" sz="2200" b="1" dirty="0" smtClean="0"/>
              <a:t>и </a:t>
            </a:r>
            <a:r>
              <a:rPr lang="ru-RU" sz="2200" b="1" dirty="0" smtClean="0"/>
              <a:t>географии, руководитель экологического кружка: «Земляне»</a:t>
            </a:r>
            <a:endParaRPr lang="ru-RU" sz="2200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ru-RU" sz="1800" b="1" dirty="0" smtClean="0"/>
              <a:t>Поселок  Новополтавский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Азовского района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2021 г.</a:t>
            </a: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« Давайте жить бережно и красиво».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5050" y="1357298"/>
            <a:ext cx="5340350" cy="405290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3008313" cy="48006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На протяжении </a:t>
            </a:r>
            <a:r>
              <a:rPr lang="ru-RU" sz="2000" b="1" i="1" dirty="0" smtClean="0">
                <a:solidFill>
                  <a:srgbClr val="C00000"/>
                </a:solidFill>
              </a:rPr>
              <a:t>15 </a:t>
            </a:r>
            <a:r>
              <a:rPr lang="ru-RU" sz="2000" b="1" i="1" dirty="0" smtClean="0">
                <a:solidFill>
                  <a:srgbClr val="C00000"/>
                </a:solidFill>
              </a:rPr>
              <a:t>лет ребята </a:t>
            </a:r>
            <a:r>
              <a:rPr lang="ru-RU" sz="2000" b="1" i="1" dirty="0" smtClean="0">
                <a:solidFill>
                  <a:srgbClr val="C00000"/>
                </a:solidFill>
              </a:rPr>
              <a:t>участвовали в </a:t>
            </a:r>
            <a:r>
              <a:rPr lang="ru-RU" sz="2000" b="1" i="1" dirty="0" smtClean="0">
                <a:solidFill>
                  <a:srgbClr val="C00000"/>
                </a:solidFill>
              </a:rPr>
              <a:t>районном слёте экологов.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В </a:t>
            </a:r>
            <a:r>
              <a:rPr lang="ru-RU" sz="2000" b="1" i="1" dirty="0" smtClean="0">
                <a:solidFill>
                  <a:srgbClr val="C00000"/>
                </a:solidFill>
              </a:rPr>
              <a:t>декабре </a:t>
            </a:r>
            <a:r>
              <a:rPr lang="ru-RU" sz="2000" b="1" i="1" dirty="0" smtClean="0">
                <a:solidFill>
                  <a:srgbClr val="C00000"/>
                </a:solidFill>
              </a:rPr>
              <a:t>2018 года </a:t>
            </a:r>
            <a:r>
              <a:rPr lang="ru-RU" sz="2000" b="1" i="1" dirty="0" smtClean="0">
                <a:solidFill>
                  <a:srgbClr val="C00000"/>
                </a:solidFill>
              </a:rPr>
              <a:t>Экологический отряд «Земляне» принял участие в конкурсе экологических бригад «Давайте жить бережно и красиво».  </a:t>
            </a:r>
            <a:endParaRPr lang="ru-RU" dirty="0"/>
          </a:p>
        </p:txBody>
      </p:sp>
      <p:pic>
        <p:nvPicPr>
          <p:cNvPr id="1026" name="Picture 2" descr="G:\Новая папка\IMG_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928670"/>
            <a:ext cx="528641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8458200" cy="80642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       «Земля – наш общий дом»</a:t>
            </a:r>
            <a:endParaRPr lang="ru-RU" sz="2400" dirty="0"/>
          </a:p>
        </p:txBody>
      </p:sp>
      <p:pic>
        <p:nvPicPr>
          <p:cNvPr id="3074" name="Picture 2" descr="G:\Новая папка\IMG_1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962" y="1021152"/>
            <a:ext cx="2784764" cy="4642658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928802"/>
            <a:ext cx="3429024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Ежегодно мы принимаем участие в проведении районной  акции «Земля – наш общий дом»; конкурсе экологических агитбригад; экологическом фестивале.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Моя работа и моих экологов отмечена грамотами, дипломами и благодарственными письмами Администрации Азовского района и Азовского РОО. 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5"/>
            <a:ext cx="5572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Комплексная экскурсия в природу "Люблю тебя, мой край родной"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357298"/>
            <a:ext cx="42148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Преимущество экскурсий в том, что они позволяют в естественной обстановке познакомить детей с объектами и явлениями природы.</a:t>
            </a:r>
          </a:p>
          <a:p>
            <a:r>
              <a:rPr lang="ru-RU" sz="1400" dirty="0" smtClean="0"/>
              <a:t>На экскурсиях дети знакомятся с растениями, животными и условиями их обитания, а это способствует образованию первичных представлений о взаимосвязях в природе. Экскурсии способствуют развитию наблюдательности, возникновению интереса к природе.</a:t>
            </a:r>
            <a:endParaRPr lang="en-US" sz="1400" dirty="0" smtClean="0"/>
          </a:p>
          <a:p>
            <a:r>
              <a:rPr lang="ru-RU" sz="1400" dirty="0" smtClean="0"/>
              <a:t>Развивающий компонент экскурсий стимулирует формирование: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навыков наблюдения и наблюдательности как таковой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ru-RU" sz="1400" dirty="0" smtClean="0"/>
              <a:t>сенсорных способностей (умение видеть разнообразные признаки объектов: цвет и его оттенки, пространственное расположение, разнообразие форм, фактуры и пр.)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мыслительных процессов (анализа, сравнения, обобщения, классификации, умения устанавливать связи, разные по характеру и степени сложности)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воображения и творческих способностей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:\Фото НСН\CAM0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29000"/>
            <a:ext cx="3214710" cy="328612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 районных турслетах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0" y="1500174"/>
            <a:ext cx="2643206" cy="4724400"/>
          </a:xfrm>
        </p:spPr>
        <p:txBody>
          <a:bodyPr>
            <a:normAutofit fontScale="92500"/>
          </a:bodyPr>
          <a:lstStyle/>
          <a:p>
            <a:pPr indent="103188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Как учитель географии вместе с учителем физкультуры Мартиросян Р.Р. и командой туристов принимаю участие в  районных турслетах,  в </a:t>
            </a:r>
            <a:r>
              <a:rPr lang="ru-RU" sz="2000" dirty="0" smtClean="0">
                <a:solidFill>
                  <a:srgbClr val="C00000"/>
                </a:solidFill>
              </a:rPr>
              <a:t>2018 </a:t>
            </a:r>
            <a:r>
              <a:rPr lang="ru-RU" sz="2000" dirty="0" smtClean="0">
                <a:solidFill>
                  <a:srgbClr val="C00000"/>
                </a:solidFill>
              </a:rPr>
              <a:t>году наша команда заняла первое место в ориентировании на местности и преодоление полосы препятствия</a:t>
            </a:r>
            <a:r>
              <a:rPr lang="ru-RU" sz="2000" dirty="0" smtClean="0"/>
              <a:t>.  </a:t>
            </a:r>
            <a:endParaRPr lang="ru-RU" sz="2000" dirty="0"/>
          </a:p>
        </p:txBody>
      </p:sp>
      <p:pic>
        <p:nvPicPr>
          <p:cNvPr id="4099" name="Picture 3" descr="N:\Фото НСН\CAM0116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61692" y="2677853"/>
            <a:ext cx="3570316" cy="3000895"/>
          </a:xfrm>
          <a:prstGeom prst="rect">
            <a:avLst/>
          </a:prstGeom>
          <a:noFill/>
        </p:spPr>
      </p:pic>
      <p:pic>
        <p:nvPicPr>
          <p:cNvPr id="13" name="Picture 5" descr="N:\Фото НСН\CAM01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3571868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g_11121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20638">
              <a:buNone/>
            </a:pPr>
            <a:r>
              <a:rPr lang="ru-RU" dirty="0" smtClean="0">
                <a:solidFill>
                  <a:schemeClr val="tx1"/>
                </a:solidFill>
              </a:rPr>
              <a:t>1.мы ничего не делаем, проблемы продолжают усугубляться, и мы продолжаем ничего не делать. Но такой сценарий нас не устраивает.</a:t>
            </a:r>
          </a:p>
          <a:p>
            <a:pPr indent="20638">
              <a:buNone/>
            </a:pPr>
            <a:r>
              <a:rPr lang="ru-RU" dirty="0" smtClean="0">
                <a:solidFill>
                  <a:schemeClr val="tx1"/>
                </a:solidFill>
              </a:rPr>
              <a:t>2.мы ищем практические пути решения и решаем проблемы. Этот сценарий нас устраивает, но мы должны понимать, что существующие и все возникающие экологические проблемы легко не решаются. </a:t>
            </a:r>
          </a:p>
          <a:p>
            <a:pPr indent="20638">
              <a:buNone/>
            </a:pPr>
            <a:r>
              <a:rPr lang="ru-RU" dirty="0" smtClean="0">
                <a:solidFill>
                  <a:schemeClr val="tx1"/>
                </a:solidFill>
              </a:rPr>
              <a:t>3.Мы не можем решить эти проблемы по одиночке. Они решаются только сообща, но хотя бы маленький шаг на пути к решению экологических проблем должен сделать каждый из НАС.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Будущее России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b="1" i="1" kern="10" dirty="0" smtClean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latin typeface="Arial"/>
                <a:cs typeface="Arial"/>
              </a:rPr>
              <a:t>"Мы все... на одной и той же планете </a:t>
            </a:r>
            <a:r>
              <a:rPr lang="ru-RU" kern="10" dirty="0" smtClean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66FF33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66FF33"/>
                </a:solidFill>
                <a:latin typeface="Arial"/>
                <a:cs typeface="Arial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63" y="3857625"/>
            <a:ext cx="8643937" cy="2466975"/>
          </a:xfrm>
        </p:spPr>
        <p:txBody>
          <a:bodyPr>
            <a:noAutofit/>
          </a:bodyPr>
          <a:lstStyle/>
          <a:p>
            <a:pPr indent="104775">
              <a:buNone/>
            </a:pPr>
            <a:r>
              <a:rPr lang="ru-RU" sz="1800" b="1" i="1" dirty="0" smtClean="0"/>
              <a:t>Я, Новикова Светлана Николаевна, имею высшее образование с 1984г., Донской сельскохозяйственный институт, второе высшее 1990 г.,. Ростовский Н/Д государственный педагогический институт;, г.Ростов-на-Дону; специальность-биология, квалификация-учитель биологии.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Педагогический стаж работы –  </a:t>
            </a:r>
            <a:r>
              <a:rPr lang="ru-RU" sz="1800" b="1" i="1" dirty="0" smtClean="0"/>
              <a:t>35</a:t>
            </a:r>
            <a:r>
              <a:rPr lang="ru-RU" sz="1800" b="1" i="1" dirty="0" smtClean="0"/>
              <a:t> </a:t>
            </a:r>
            <a:r>
              <a:rPr lang="ru-RU" sz="1800" b="1" i="1" dirty="0" smtClean="0"/>
              <a:t>лет, в данной школе – </a:t>
            </a:r>
            <a:r>
              <a:rPr lang="ru-RU" sz="1800" b="1" i="1" dirty="0" smtClean="0"/>
              <a:t>35 </a:t>
            </a:r>
            <a:r>
              <a:rPr lang="ru-RU" sz="1800" b="1" i="1" dirty="0" smtClean="0"/>
              <a:t>лет</a:t>
            </a:r>
            <a:r>
              <a:rPr lang="ru-RU" sz="1800" b="1" i="1" dirty="0" smtClean="0"/>
              <a:t>, в должности учителя биологии и географии – </a:t>
            </a:r>
            <a:r>
              <a:rPr lang="ru-RU" sz="1800" b="1" i="1" dirty="0" smtClean="0"/>
              <a:t>33 года</a:t>
            </a:r>
            <a:r>
              <a:rPr lang="ru-RU" sz="1800" b="1" i="1" dirty="0" smtClean="0"/>
              <a:t>, </a:t>
            </a:r>
            <a:r>
              <a:rPr lang="ru-RU" sz="1800" b="1" i="1" dirty="0" smtClean="0"/>
              <a:t>квалификационная категория – </a:t>
            </a:r>
            <a:r>
              <a:rPr lang="ru-RU" sz="1800" b="1" i="1" dirty="0" smtClean="0"/>
              <a:t>высшая</a:t>
            </a:r>
            <a:r>
              <a:rPr lang="ru-RU" sz="1800" b="1" i="1" dirty="0" smtClean="0"/>
              <a:t>.</a:t>
            </a:r>
            <a:endParaRPr lang="ru-RU" sz="1800" i="1" dirty="0"/>
          </a:p>
        </p:txBody>
      </p:sp>
      <p:pic>
        <p:nvPicPr>
          <p:cNvPr id="5" name="Рисунок 4" descr="P10006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1437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25728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Моя проблемная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071546"/>
            <a:ext cx="4191000" cy="5786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900" b="1" i="1" dirty="0" smtClean="0">
                <a:solidFill>
                  <a:srgbClr val="0070C0"/>
                </a:solidFill>
              </a:rPr>
              <a:t>В настоящее время </a:t>
            </a:r>
            <a:r>
              <a:rPr lang="ru-RU" sz="2900" b="1" i="1" dirty="0" smtClean="0">
                <a:solidFill>
                  <a:srgbClr val="0070C0"/>
                </a:solidFill>
              </a:rPr>
              <a:t>работаю </a:t>
            </a:r>
            <a:r>
              <a:rPr lang="ru-RU" sz="2900" b="1" i="1" dirty="0" smtClean="0">
                <a:solidFill>
                  <a:srgbClr val="0070C0"/>
                </a:solidFill>
              </a:rPr>
              <a:t>над проблемой </a:t>
            </a:r>
            <a:r>
              <a:rPr lang="ru-RU" b="1" i="1" dirty="0" smtClean="0">
                <a:solidFill>
                  <a:srgbClr val="0070C0"/>
                </a:solidFill>
              </a:rPr>
              <a:t>«Использование здоровьесберегающих технологий на уроках биологии , географии  и внеклассной деятельности с целью обеспечения сохранности здоровья школьников и привития им навыков здорового образа жизни». </a:t>
            </a:r>
            <a:r>
              <a:rPr lang="ru-RU" sz="2900" b="1" i="1" dirty="0" smtClean="0">
                <a:solidFill>
                  <a:srgbClr val="0070C0"/>
                </a:solidFill>
              </a:rPr>
              <a:t>и считаю, что она является актуальной, т.к. в качестве приоритетов в образовании обозначены: воспитание учащихся, проведение оптимизации учебной, психологической, физической нагрузки школьников, создание условий для сохранения и укрепления их здоровья, в том числе за счет реальной разгрузки содержания образования. </a:t>
            </a:r>
            <a:endParaRPr lang="ru-RU" sz="29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N:\Фото НСН\S63024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7679" y="2891906"/>
            <a:ext cx="3358342" cy="2572789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Экологический отряд «Земляне»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03650" y="1214422"/>
            <a:ext cx="534035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i="1" dirty="0" smtClean="0"/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Более </a:t>
            </a:r>
            <a:r>
              <a:rPr lang="ru-RU" b="1" i="1" dirty="0" smtClean="0">
                <a:solidFill>
                  <a:srgbClr val="FF0000"/>
                </a:solidFill>
              </a:rPr>
              <a:t>20 </a:t>
            </a:r>
            <a:r>
              <a:rPr lang="ru-RU" b="1" i="1" dirty="0" smtClean="0">
                <a:solidFill>
                  <a:srgbClr val="FF0000"/>
                </a:solidFill>
              </a:rPr>
              <a:t>лет </a:t>
            </a:r>
            <a:r>
              <a:rPr lang="ru-RU" b="1" i="1" dirty="0" smtClean="0">
                <a:solidFill>
                  <a:srgbClr val="FF0000"/>
                </a:solidFill>
              </a:rPr>
              <a:t>руковожу экологическим кружком: «Земляне». Особую значимость я придаю развитию познавательных интересов, природных склонностей, интеллектуальных и творческих способностей, 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воспитание у школьников экологической, генетической, гигиенической грамотности.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Экологический отряд «Земляне» с каждым годом растет, 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все больше ребят  принимают участие в природоохранной работе. 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2910" y="1142984"/>
            <a:ext cx="3008313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" descr="mo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3857651" cy="42148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304800" y="1219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FF00"/>
                </a:solidFill>
              </a:rPr>
              <a:t>Учащиеся нашей  школы  участвовали в   акции «Земля – наш общий дом» по  уборке  территории  школы, посадили деревья около школы.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FF00"/>
                </a:solidFill>
              </a:rPr>
              <a:t>Проведена  выставка  рисунков,  посвященных  охране  природы.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FF00"/>
                </a:solidFill>
              </a:rPr>
              <a:t>Экологи приняли участие в конкурсе плакатов  «Береги  Землю» и  выставке  самоделок  из  бросового  материала.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Природоохранная работа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C:\Documents and Settings\mp55\Мои документы\Мои рисунки\Мои сканированные изображения\2014-04 (апр)\сканирование0009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884" y="2669885"/>
            <a:ext cx="3882231" cy="30342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4620"/>
                </a:solidFill>
              </a:rPr>
              <a:t>Акция «Земля – наш общий дом».</a:t>
            </a:r>
            <a:endParaRPr lang="ru-RU">
              <a:solidFill>
                <a:srgbClr val="004620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152400" y="3505200"/>
            <a:ext cx="571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</a:t>
            </a:r>
            <a:r>
              <a:rPr lang="ru-RU" b="1">
                <a:solidFill>
                  <a:srgbClr val="C00000"/>
                </a:solidFill>
              </a:rPr>
              <a:t>Ничего на свете лучше нет,</a:t>
            </a:r>
          </a:p>
          <a:p>
            <a:r>
              <a:rPr lang="ru-RU" b="1">
                <a:solidFill>
                  <a:srgbClr val="C00000"/>
                </a:solidFill>
              </a:rPr>
              <a:t>     Чем беречь, друзья, свою планету.</a:t>
            </a:r>
          </a:p>
          <a:p>
            <a:r>
              <a:rPr lang="ru-RU" b="1">
                <a:solidFill>
                  <a:srgbClr val="C00000"/>
                </a:solidFill>
              </a:rPr>
              <a:t>     Тем, кто дружен, не страшны тревоги,</a:t>
            </a:r>
          </a:p>
          <a:p>
            <a:r>
              <a:rPr lang="ru-RU" b="1">
                <a:solidFill>
                  <a:srgbClr val="C00000"/>
                </a:solidFill>
              </a:rPr>
              <a:t>     Ведь экологи всегда в дороге.</a:t>
            </a:r>
          </a:p>
          <a:p>
            <a:r>
              <a:rPr lang="ru-RU" b="1">
                <a:solidFill>
                  <a:srgbClr val="C00000"/>
                </a:solidFill>
              </a:rPr>
              <a:t>     Мы свое призванье не забудем.</a:t>
            </a:r>
          </a:p>
          <a:p>
            <a:r>
              <a:rPr lang="ru-RU" b="1">
                <a:solidFill>
                  <a:srgbClr val="C00000"/>
                </a:solidFill>
              </a:rPr>
              <a:t>     Сохраним мы воду чистой людям,</a:t>
            </a:r>
          </a:p>
          <a:p>
            <a:r>
              <a:rPr lang="ru-RU" b="1">
                <a:solidFill>
                  <a:srgbClr val="C00000"/>
                </a:solidFill>
              </a:rPr>
              <a:t>     Сбережем мы воздух, лес и реки, </a:t>
            </a:r>
          </a:p>
          <a:p>
            <a:r>
              <a:rPr lang="ru-RU" b="1">
                <a:solidFill>
                  <a:srgbClr val="C00000"/>
                </a:solidFill>
              </a:rPr>
              <a:t>     Чтоб природу сохранить навеки.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43886" cy="5207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Наше творчество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N:\Наше творчество\S6302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1268760"/>
            <a:ext cx="4836468" cy="3853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214422"/>
            <a:ext cx="3257544" cy="49434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Мы заявляем «да!»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 миру и спокойствию,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любви и уважению к природе,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осторожности и мудрости,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экологической культуре.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Ежегодно мы принимаем участие в областных конкурсах организованных</a:t>
            </a:r>
            <a:r>
              <a:rPr lang="ru-RU" sz="1800" b="1" dirty="0" smtClean="0"/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ГОУ ДОД Областным экологическим центром учащихся Министерства общего и профессионального образования Ростовской области в </a:t>
            </a:r>
            <a:r>
              <a:rPr lang="ru-RU" sz="1800" b="1" i="1" dirty="0">
                <a:solidFill>
                  <a:srgbClr val="C00000"/>
                </a:solidFill>
              </a:rPr>
              <a:t>2021  </a:t>
            </a:r>
            <a:r>
              <a:rPr lang="ru-RU" sz="1800" b="1" i="1" dirty="0" smtClean="0">
                <a:solidFill>
                  <a:srgbClr val="C00000"/>
                </a:solidFill>
              </a:rPr>
              <a:t>году этот конкурс  посвящен </a:t>
            </a:r>
            <a:r>
              <a:rPr lang="ru-RU" sz="1800" b="1" i="1" dirty="0" smtClean="0">
                <a:solidFill>
                  <a:srgbClr val="C00000"/>
                </a:solidFill>
              </a:rPr>
              <a:t> экологическому просвещению </a:t>
            </a:r>
            <a:r>
              <a:rPr lang="ru-RU" sz="1800" b="1" i="1" dirty="0">
                <a:solidFill>
                  <a:srgbClr val="C00000"/>
                </a:solidFill>
              </a:rPr>
              <a:t>в России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Серега\Desktop\птица\House sparrow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44" y="1785926"/>
            <a:ext cx="5143536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58200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Экологический проект</a:t>
            </a:r>
            <a:r>
              <a:rPr lang="ru-RU" sz="2800" i="1" dirty="0" smtClean="0">
                <a:solidFill>
                  <a:srgbClr val="00B050"/>
                </a:solidFill>
              </a:rPr>
              <a:t> </a:t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800" i="1" dirty="0" smtClean="0">
                <a:solidFill>
                  <a:srgbClr val="00B050"/>
                </a:solidFill>
              </a:rPr>
              <a:t>«Экологические группы птиц нашего края»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Содержимое 5"/>
          <p:cNvSpPr>
            <a:spLocks noGrp="1"/>
          </p:cNvSpPr>
          <p:nvPr>
            <p:ph idx="1"/>
          </p:nvPr>
        </p:nvSpPr>
        <p:spPr>
          <a:xfrm>
            <a:off x="3571868" y="1142984"/>
            <a:ext cx="5340350" cy="5372104"/>
          </a:xfrm>
        </p:spPr>
        <p:txBody>
          <a:bodyPr/>
          <a:lstStyle/>
          <a:p>
            <a:pPr lvl="3" algn="ctr">
              <a:buNone/>
            </a:pPr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008313" cy="355283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Благодарственными письмами ГОУ ДОД Областной экологический центр учащихся Министерства общего и профессионального образования Ростовской области </a:t>
            </a:r>
            <a:r>
              <a:rPr lang="ru-RU" b="1" i="1" dirty="0" smtClean="0">
                <a:solidFill>
                  <a:srgbClr val="C00000"/>
                </a:solidFill>
              </a:rPr>
              <a:t>отмечена </a:t>
            </a:r>
            <a:r>
              <a:rPr lang="ru-RU" b="1" i="1" dirty="0" smtClean="0">
                <a:solidFill>
                  <a:srgbClr val="C00000"/>
                </a:solidFill>
              </a:rPr>
              <a:t>работа над экологическими проектами: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«Экологические группы птиц нашего края», «Сохраним нашу Землю - голубой и зеленой». Ежегодно, 1 апреля в нашей школе проводится День птиц.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2214554"/>
            <a:ext cx="278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1 апреля –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День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птиц</a:t>
            </a:r>
          </a:p>
          <a:p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МБОУ Поселковая  СОШ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Экологический отряд                    «Земляне»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2021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г.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733982" cy="85725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Экологические проекты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5" y="559398"/>
            <a:ext cx="4341124" cy="5566765"/>
          </a:xfrm>
        </p:spPr>
        <p:txBody>
          <a:bodyPr>
            <a:normAutofit/>
          </a:bodyPr>
          <a:lstStyle/>
          <a:p>
            <a:pPr indent="109538">
              <a:buNone/>
            </a:pP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1283080"/>
            <a:ext cx="3888432" cy="46662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Основные направления проекта: «Я и природа»- выявление уровня  личностного отношения к природе; «Экологический бумеранг»- изучение экологических явлений  на уроках биологии и географии; экологические проблемы своей местности и доказательства скорейшего его решения;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«</a:t>
            </a:r>
            <a:r>
              <a:rPr lang="ru-RU" sz="1800" b="1" dirty="0" smtClean="0">
                <a:solidFill>
                  <a:srgbClr val="C00000"/>
                </a:solidFill>
              </a:rPr>
              <a:t>За чистоту родного края»- экологические конкурсы, праздники;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«</a:t>
            </a:r>
            <a:r>
              <a:rPr lang="ru-RU" sz="1800" b="1" dirty="0" smtClean="0">
                <a:solidFill>
                  <a:srgbClr val="C00000"/>
                </a:solidFill>
              </a:rPr>
              <a:t>Ваше личное участие в охране природы»- акция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«</a:t>
            </a:r>
            <a:r>
              <a:rPr lang="ru-RU" sz="1800" b="1" dirty="0" smtClean="0">
                <a:solidFill>
                  <a:srgbClr val="C00000"/>
                </a:solidFill>
              </a:rPr>
              <a:t>Земля – наш общий дом».</a:t>
            </a:r>
            <a:endParaRPr lang="ru-RU" sz="1800" dirty="0" smtClean="0">
              <a:solidFill>
                <a:srgbClr val="C00000"/>
              </a:solidFill>
            </a:endParaRPr>
          </a:p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5058" name="Picture 2" descr="C:\Documents and Settings\mp55\Мои документы\Мои рисунки\Мои сканированные изображения\2014-04 (апр)\сканирование000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646726" cy="412756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248" y="74301"/>
            <a:ext cx="1648197" cy="235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1091</TotalTime>
  <Words>897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Муниципальное бюджетное общеобразовательное учреждение Поселковая средняя общеобразовательная школа Азовского района  </vt:lpstr>
      <vt:lpstr>Презентация PowerPoint</vt:lpstr>
      <vt:lpstr>Моя проблемная тема</vt:lpstr>
      <vt:lpstr>Экологический отряд «Земляне»</vt:lpstr>
      <vt:lpstr>Природоохранная работа</vt:lpstr>
      <vt:lpstr>Акция «Земля – наш общий дом».</vt:lpstr>
      <vt:lpstr>Наше творчество</vt:lpstr>
      <vt:lpstr>Экологический проект  «Экологические группы птиц нашего края»</vt:lpstr>
      <vt:lpstr>Экологические проекты</vt:lpstr>
      <vt:lpstr>« Давайте жить бережно и красиво».</vt:lpstr>
      <vt:lpstr>       «Земля – наш общий дом»</vt:lpstr>
      <vt:lpstr>Презентация PowerPoint</vt:lpstr>
      <vt:lpstr>На районных турслетах</vt:lpstr>
      <vt:lpstr>Будущее России "Мы все... на одной и той же планете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Поселковая средняя общеобразовательная школа Азовского района  </dc:title>
  <dc:creator>User</dc:creator>
  <cp:lastModifiedBy>Учитель</cp:lastModifiedBy>
  <cp:revision>102</cp:revision>
  <dcterms:created xsi:type="dcterms:W3CDTF">2014-04-01T16:13:53Z</dcterms:created>
  <dcterms:modified xsi:type="dcterms:W3CDTF">2021-06-08T09:00:50Z</dcterms:modified>
</cp:coreProperties>
</file>