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134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89" autoAdjust="0"/>
    <p:restoredTop sz="94660"/>
  </p:normalViewPr>
  <p:slideViewPr>
    <p:cSldViewPr snapToGrid="0">
      <p:cViewPr varScale="1">
        <p:scale>
          <a:sx n="62" d="100"/>
          <a:sy n="62" d="100"/>
        </p:scale>
        <p:origin x="-78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2671459"/>
      </p:ext>
    </p:extLst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1539039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6276685"/>
      </p:ext>
    </p:extLst>
  </p:cSld>
  <p:clrMapOvr>
    <a:masterClrMapping/>
  </p:clrMapOvr>
  <p:transition spd="med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179" y="0"/>
            <a:ext cx="8689643" cy="1368152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4502195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3622151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9455849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8938448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0618339"/>
      </p:ext>
    </p:extLst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903075"/>
      </p:ext>
    </p:extLst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7273858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1853817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EB99B-EDE8-4FA0-B7EB-1323320A6E03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764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wedg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2" y="344774"/>
            <a:ext cx="1458094" cy="181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874520" y="314928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Мониторинг уровня соответствия квалификации педагогических кадров образовательной организации требованиям профессионального стандарта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(из опыта работы)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192568" y="504488"/>
            <a:ext cx="5515312" cy="14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2D134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Кировское областное государственное общеобразовательное бюджетное учреждение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2D134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2D134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«Школа – интернат для обучающихся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2D134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2D134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ограниченными возможностями здоровья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2D134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2D134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2D134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Светлополянска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2D134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Верхнекамского района»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2D134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5669280" y="4998720"/>
            <a:ext cx="6522720" cy="11277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97040" y="5602516"/>
            <a:ext cx="5044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Горшкова Н.В., заместитель директора по ВР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КОГОБУ ШИ ОВЗ п.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Светлополянска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951758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Воспитательная деятельность,  «необходимые знания»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360" y="1783080"/>
            <a:ext cx="11582400" cy="507492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Основы законодательства о правах ребёнка, законы в сфере образования и ФГОС</a:t>
            </a:r>
          </a:p>
          <a:p>
            <a:pPr algn="just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История, теория, закономерности и принципы построения и функционирования образовательных (педагогических) систем, роль и место образования в жизни личности и общества.</a:t>
            </a:r>
          </a:p>
          <a:p>
            <a:pPr algn="just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Основы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психодидактики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поликультурного образования, закономерностей поведения в социальных сетях.</a:t>
            </a:r>
          </a:p>
          <a:p>
            <a:pPr algn="just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Основные закономерности возрастного развития, стадии и кризисы развития и социализации личности, индикаторы и индивидуальные особенности траекторий жизни и их возможные девиации, приёмы их диагностики.</a:t>
            </a:r>
          </a:p>
          <a:p>
            <a:pPr algn="just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Научное представление о результатах образования, путях их достижения и способах оценки.</a:t>
            </a:r>
          </a:p>
          <a:p>
            <a:pPr algn="just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Основы методики воспитательной работы, основные принципы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подхода, виды и приёмы современных педагогических технологий</a:t>
            </a:r>
          </a:p>
          <a:p>
            <a:pPr algn="just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Нормативные правовые, руководящие и инструктивные документы, регулирующие организацию и проведение мероприятий за пределами территории образовательной организации (экскурсий, походов и экспедиций)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Развивающая  деятельность, «необходимые умения»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040" y="1524000"/>
            <a:ext cx="11551920" cy="51054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Владеть профессиональной установкой на оказание помощи любому ребёнку вне зависимости от его реальных учебных возможностей, особенностей в поведении, состояния психического и физического здоровья.</a:t>
            </a:r>
          </a:p>
          <a:p>
            <a:pPr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Использовать в практике своей работы психологические подходы: культурно-исторический,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и развивающий.</a:t>
            </a:r>
          </a:p>
          <a:p>
            <a:pPr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Осуществлять (совместно с психологом и другими специалистами) психолого-педагогическое сопровождение основных общеобразовательных программ.</a:t>
            </a:r>
          </a:p>
          <a:p>
            <a:pPr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Понимать документацию специалистов (психологов, дефектологов, логопедов и т.д.)</a:t>
            </a:r>
          </a:p>
          <a:p>
            <a:pPr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Составить (совместно с психологом и другими специалистами) психолого-педагогическую характеристику (портрет) личности обучающегося.</a:t>
            </a:r>
          </a:p>
          <a:p>
            <a:pPr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Разрабатывать и реализовывать индивидуальные образовательные маршруты, индивидуальные программы развития и индивидуально-ориентированные образовательные программы с учётом личностных и возрастных особенностей обучающихся.</a:t>
            </a:r>
          </a:p>
          <a:p>
            <a:pPr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Оценивать образовательные результаты: формируемые в преподаваемом предмете предметные и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компетенции, а также осуществлять (совместно с психологом) мониторинг личностных характеристик.</a:t>
            </a:r>
          </a:p>
          <a:p>
            <a:pPr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Формировать детско-взрослые сообщества.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Развивающая  деятельность, «необходимые знания»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040" y="1752600"/>
            <a:ext cx="11506200" cy="473963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Педагогические закономерности организации образовательного процесса.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Законы развития личности и проявления личностных свойств, психологические законы периодизации и кризисов развития.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Теория и технологии учёта возрастных особенностей обучающихся.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Закономерности формирования детско-взрослых сообществ, их социально-психологических особенности и закономерности развития детских и подростковых сообществ.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закономерности семейных отношений, позволяющие эффективно работать с родительской общественностью.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Основы психодиагностики и основные признаки отклонения в развитии детей.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Социально-психологические особенности и закономерности развития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детско-взрослых сообществ.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Критерии оценивания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Высший   уровень  – 85%-100%;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Средний  уровень – 84%- 70%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Низкий  уровень – 69%- 40%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Критический  уровень – ниже 40%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Надежда\Рабочий стол\профстандарт\02e5f6b3395c9d50750a43f614887201--school-pictures-school-backpac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64040" y="4236720"/>
            <a:ext cx="2251710" cy="22517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995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031" t="26712" r="14531" b="11617"/>
          <a:stretch>
            <a:fillRect/>
          </a:stretch>
        </p:blipFill>
        <p:spPr bwMode="auto">
          <a:xfrm>
            <a:off x="2148840" y="1367652"/>
            <a:ext cx="8382000" cy="508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9480" cy="1296035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Сильным, опытным становится педагог, который умеет анализировать свой труд.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Сухомлинский В.А.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76984"/>
            <a:ext cx="3872032" cy="516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9240" y="1840230"/>
            <a:ext cx="6101080" cy="457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435" y="245417"/>
            <a:ext cx="9457728" cy="136815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7030A0"/>
                </a:solidFill>
                <a:effectLst/>
              </a:rPr>
              <a:t>Спасибо за внимание!</a:t>
            </a:r>
            <a:endParaRPr lang="ru-RU" sz="5400" dirty="0">
              <a:solidFill>
                <a:srgbClr val="7030A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49491" y="2025050"/>
            <a:ext cx="3456384" cy="38137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Кировская область Верхнекамский район</a:t>
            </a:r>
          </a:p>
          <a:p>
            <a:pPr algn="ctr">
              <a:buFont typeface="Wingdings" pitchFamily="2" charset="2"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п.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Светлополянск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ул.Дзержинского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8</a:t>
            </a:r>
          </a:p>
          <a:p>
            <a:pPr algn="ctr">
              <a:buFontTx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>
              <a:buFont typeface="Wingdings" pitchFamily="2" charset="2"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83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339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38 – 2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Электронный адрес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svetlcor@mail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ru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" y="1516380"/>
            <a:ext cx="6659880" cy="499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4987603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74680" cy="1325563"/>
          </a:xfrm>
        </p:spPr>
        <p:txBody>
          <a:bodyPr>
            <a:noAutofit/>
          </a:bodyPr>
          <a:lstStyle/>
          <a:p>
            <a:pPr algn="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Настоящий педагог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должен быть человеком с богатым внутренним миром и большой душой, способным возрождать души детей.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C:\Documents and Settings\Надежда\Рабочий стол\профстандарт\6fcf86aa858cd484705f01d947eac41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" y="931846"/>
            <a:ext cx="1877955" cy="1399874"/>
          </a:xfrm>
          <a:prstGeom prst="rect">
            <a:avLst/>
          </a:prstGeom>
          <a:noFill/>
        </p:spPr>
      </p:pic>
      <p:pic>
        <p:nvPicPr>
          <p:cNvPr id="1034" name="Picture 10" descr="D:\фото1 четвертьь 2020-2021 г\фото октябрь\WhatsApp Images\IMG-20200930-WA0027.jpg"/>
          <p:cNvPicPr>
            <a:picLocks noChangeAspect="1" noChangeArrowheads="1"/>
          </p:cNvPicPr>
          <p:nvPr/>
        </p:nvPicPr>
        <p:blipFill>
          <a:blip r:embed="rId3" cstate="print"/>
          <a:srcRect b="30276"/>
          <a:stretch>
            <a:fillRect/>
          </a:stretch>
        </p:blipFill>
        <p:spPr bwMode="auto">
          <a:xfrm>
            <a:off x="2103120" y="1683548"/>
            <a:ext cx="9483090" cy="496467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Модернизация образования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от франц.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modernizes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moderne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современный — изменения в системе образования с целью достижения его соответствия современным требованиям и повышения его эффективности без коренных изменений, присущих реформированию (источник: педагогический словарь 2008 г.)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совершенствование системы образования, его содержания, форм и методов в соответствии с новыми государственными образовательными стандартами и требованиями перехода к демократическому и правовому государству, рыночной экономике, необходимостью преодоления опасности отставания страны от мировых тенденций экономического и общественного развития. (источник: словарь по образованию и педагогике)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стратегия реформирования образования, направленная на обеспечение современного качества образования на основе сохранения его фундаментальности и соответствия актуальным и перспективным потребностям личности, общества и государства (источник: глоссарий современного образования)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Надежда\Рабочий стол\профстандарт\img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680" y="259080"/>
            <a:ext cx="1808480" cy="13563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81000" y="697864"/>
            <a:ext cx="11490960" cy="4438015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Анкета 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«Самооценка профессиональной компетентности педагога в соответствии с требованиями, предъявляемыми профессиональным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стандартом «педагога» 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(педагогическая деятельность в дошкольном, начальном общем, основном общем, среднем общем образовании).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160" y="743584"/>
            <a:ext cx="10789920" cy="4834255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выявление уровня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базовых компетентностей педагогов, позволяющих эффективно осуществлять педагогическую деятельность.</a:t>
            </a:r>
          </a:p>
          <a:p>
            <a:pPr algn="just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Предмет -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профессиональная компетентность педагога (воспитателя и учителя) по трем направлениям -  трудовая функция, воспитательная и развивающая деятельность.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Направления  базовых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компетентностей педагога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8640" y="1767840"/>
            <a:ext cx="11277600" cy="46177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Личностные качества. </a:t>
            </a:r>
          </a:p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Постановка целей и задач педагогической деятельности.</a:t>
            </a:r>
          </a:p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Мотивация учебной  и воспитательной деятельности. </a:t>
            </a:r>
          </a:p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4. Информационная компетентность. </a:t>
            </a:r>
          </a:p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5. Разработка программ педагогической деятельности и принятие педагогических решений.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520" y="243205"/>
            <a:ext cx="11079480" cy="137223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Трудовая функция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«необходимые умения»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80" y="1645920"/>
            <a:ext cx="11765280" cy="495300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Владеть формами и методами обучения, в том числе выходящими за рамки учебных занятий: проектная деятельность, лабораторные эксперименты, полевая практика и т.п.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Объективно оценивать знания обучающихся на основе тестирования и других методов контроля в соответствии с реальными учебными возможностями детей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Разрабатывать (осваивать) и применять современные психолого-педагогические технологии, основанные на знании законов развития личности и поведения в реальной и виртуальной среде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Использовать и апробировать специальные подходы к обучению в целях включения в образовательный процесс всех обучающихся, в том числе с особыми потребностями в образовании: обучающихся, проявивших выдающиеся способности; обучающихся, для которых русский язык не является родным; обучающихся с ограниченными возможностями здоровья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Владеть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ИКТ-компетентностями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Организовывать различные виды внеурочной деятельности: игровую, учебно-исследовательскую, художественно-продуктивную,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культурно-досуговую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учётом возможностей образовательной организации, места жительства и историко-культурного своеобразия региона</a:t>
            </a:r>
          </a:p>
          <a:p>
            <a:pPr algn="just"/>
            <a:endParaRPr lang="ru-RU" sz="22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Трудовая функция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«необходимые знания»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280" y="1859280"/>
            <a:ext cx="11186160" cy="454151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Преподаваемый предмет в пределах требований ФГОС и основной общеобразовательной программы, его истории и места в мировой культуре и науке.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История, теория, закономерности и принципы построения и функционирования образовательных систем, роль и место образования в жизни личности и общества.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закономерности возрастного развития, стадии и кризисы развития, социализация личности, индикаторы индивидуальных особенностей траекторий жизни, их возможные девиации, а также основы их психодиагностики.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психодидактики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поликультурного образования, закономерностей поведения в социальных сетях.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Пути достижения образовательных результатов и способы оценки результатов обучения.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Основы методики преподавания, основные принципы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подхода, виды и приёмы современных педагогических технологий.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Рабочая программа и методика обучения по данному предмету.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Приоритетные направления развития образовательной системы Российской Федерации, законов и иных нормативных правовых актов.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Воспитательная деятельность, «необходимые умения»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480" y="1661160"/>
            <a:ext cx="11353800" cy="492252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Строить воспитательную деятельность с учётом культурных различий детей, половозрастных и индивидуальных особенностей.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Общаться с детьми, признавать их достоинство, понимая и принимая их.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Создавать в учебных группах (классе, кружке, секции и т.п.) разновозрастные детско-взрослые общности обучающихся, их родителей (законных представителей) и педагогических работников.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Управлять учебными группами с целью вовлечения обучающихся в процесс обучения и воспитания, мотивируя их учебно-познавательную деятельность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Анализировать реальное состояние дел в учебной группе, поддерживать в детском коллективе деловую, дружелюбную атмосферу.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Защищать достоинство и интересы обучающихся, помогать детям, оказавшимся в конфликтной ситуации и/или неблагоприятных условиях.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Находить ценностный аспект учебного знания и информации обеспечивать его понимание и переживание обучающимися.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Владеть методами организации экскурсий, походов и экспедиций и т.п.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1165</Words>
  <Application>Microsoft Office PowerPoint</Application>
  <PresentationFormat>Произвольный</PresentationFormat>
  <Paragraphs>92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Мониторинг уровня соответствия квалификации педагогических кадров образовательной организации требованиям профессионального стандарта  (из опыта работы) </vt:lpstr>
      <vt:lpstr>Настоящий педагог – должен быть человеком с богатым внутренним миром и большой душой, способным возрождать души детей.</vt:lpstr>
      <vt:lpstr>Модернизация образования</vt:lpstr>
      <vt:lpstr>Слайд 4</vt:lpstr>
      <vt:lpstr>Слайд 5</vt:lpstr>
      <vt:lpstr>Направления  базовых  компетентностей педагога</vt:lpstr>
      <vt:lpstr>Трудовая функция,   «необходимые умения»</vt:lpstr>
      <vt:lpstr>Трудовая функция,  «необходимые знания»</vt:lpstr>
      <vt:lpstr>Воспитательная деятельность, «необходимые умения»</vt:lpstr>
      <vt:lpstr>Воспитательная деятельность,  «необходимые знания» </vt:lpstr>
      <vt:lpstr>Развивающая  деятельность, «необходимые умения»</vt:lpstr>
      <vt:lpstr>Развивающая  деятельность, «необходимые знания» </vt:lpstr>
      <vt:lpstr>Критерии оценивания</vt:lpstr>
      <vt:lpstr>Результаты</vt:lpstr>
      <vt:lpstr>Сильным, опытным становится педагог, который умеет анализировать свой труд. Сухомлинский В.А.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Горшкова</cp:lastModifiedBy>
  <cp:revision>35</cp:revision>
  <dcterms:created xsi:type="dcterms:W3CDTF">2020-01-15T14:00:58Z</dcterms:created>
  <dcterms:modified xsi:type="dcterms:W3CDTF">2020-11-06T10:54:53Z</dcterms:modified>
</cp:coreProperties>
</file>