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4" r:id="rId3"/>
    <p:sldId id="262" r:id="rId4"/>
    <p:sldId id="266" r:id="rId5"/>
    <p:sldId id="263" r:id="rId6"/>
    <p:sldId id="267" r:id="rId7"/>
    <p:sldId id="25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8" autoAdjust="0"/>
    <p:restoredTop sz="94660"/>
  </p:normalViewPr>
  <p:slideViewPr>
    <p:cSldViewPr snapToGrid="0">
      <p:cViewPr>
        <p:scale>
          <a:sx n="69" d="100"/>
          <a:sy n="69" d="100"/>
        </p:scale>
        <p:origin x="-7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1390-3331-4BC1-B902-3F8ADB205C92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3267-000B-4E7B-BB12-D434AF10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67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1390-3331-4BC1-B902-3F8ADB205C92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3267-000B-4E7B-BB12-D434AF10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5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1390-3331-4BC1-B902-3F8ADB205C92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3267-000B-4E7B-BB12-D434AF10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227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1390-3331-4BC1-B902-3F8ADB205C92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3267-000B-4E7B-BB12-D434AF10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32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1390-3331-4BC1-B902-3F8ADB205C92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3267-000B-4E7B-BB12-D434AF10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61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1390-3331-4BC1-B902-3F8ADB205C92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3267-000B-4E7B-BB12-D434AF10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6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1390-3331-4BC1-B902-3F8ADB205C92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3267-000B-4E7B-BB12-D434AF10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34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1390-3331-4BC1-B902-3F8ADB205C92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3267-000B-4E7B-BB12-D434AF10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4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1390-3331-4BC1-B902-3F8ADB205C92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3267-000B-4E7B-BB12-D434AF10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58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1390-3331-4BC1-B902-3F8ADB205C92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3267-000B-4E7B-BB12-D434AF10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90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11390-3331-4BC1-B902-3F8ADB205C92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93267-000B-4E7B-BB12-D434AF10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76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11390-3331-4BC1-B902-3F8ADB205C92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93267-000B-4E7B-BB12-D434AF10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31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3276" y="6080445"/>
            <a:ext cx="81271" cy="4571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9759" y="226675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Воспитательное мероприятие 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59595" y="3068960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Поэтическая встреча</a:t>
            </a:r>
          </a:p>
          <a:p>
            <a:pPr algn="ctr"/>
            <a:r>
              <a:rPr lang="ru-RU" sz="6000" b="1" dirty="0" smtClean="0"/>
              <a:t>Куликовская битва</a:t>
            </a:r>
          </a:p>
        </p:txBody>
      </p:sp>
      <p:pic>
        <p:nvPicPr>
          <p:cNvPr id="8" name="kogda_idyot_kadet_muz._d.elaginoy_sl._m.chekinoy_isp._elisey_krasikov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58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9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6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3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1905000"/>
            <a:ext cx="3810000" cy="3048000"/>
          </a:xfrm>
          <a:prstGeom prst="rect">
            <a:avLst/>
          </a:prstGeom>
        </p:spPr>
      </p:pic>
      <p:pic>
        <p:nvPicPr>
          <p:cNvPr id="6" name="media3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0400" y="96519"/>
            <a:ext cx="8017164" cy="641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1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1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rtnow.ru/img/1184000/11847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1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9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-fotki.yandex.ru/get/148218/121447594.933/0_1d8efe_4f57d4d1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67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94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68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</Words>
  <Application>Microsoft Office PowerPoint</Application>
  <PresentationFormat>Произвольный</PresentationFormat>
  <Paragraphs>3</Paragraphs>
  <Slides>7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Надежда</cp:lastModifiedBy>
  <cp:revision>8</cp:revision>
  <dcterms:created xsi:type="dcterms:W3CDTF">2021-09-10T09:47:23Z</dcterms:created>
  <dcterms:modified xsi:type="dcterms:W3CDTF">2021-09-20T14:37:19Z</dcterms:modified>
</cp:coreProperties>
</file>