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reapp.ai/app/preview/lesson/5e9c1c1acb541303c25e334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340768"/>
            <a:ext cx="7201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Презентация к тексту «Белая рубашка»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852936"/>
            <a:ext cx="5184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Серия уроков по РСВ и ФП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Урок на платформе </a:t>
            </a:r>
            <a:r>
              <a:rPr lang="en-US" sz="3200" b="1" dirty="0" err="1" smtClean="0">
                <a:solidFill>
                  <a:srgbClr val="FF0000"/>
                </a:solidFill>
              </a:rPr>
              <a:t>Coreapp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40050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  <a:hlinkClick r:id="rId2"/>
              </a:rPr>
              <a:t>https://coreapp.ai/app/preview/lesson/5e9c1c1acb541303c25e3342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( для учеников)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31640" y="472514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  <a:hlinkClick r:id="rId2"/>
              </a:rPr>
              <a:t>https://coreapp.ai/app/preview/lesson/5e9c1c1acb541303c25e3342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Для учителей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732240" y="3861048"/>
            <a:ext cx="161967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rgbClr val="45494E"/>
                </a:solidFill>
                <a:effectLst/>
                <a:latin typeface="Gilroy"/>
                <a:ea typeface="Calibri" pitchFamily="34" charset="0"/>
                <a:cs typeface="Times New Roman" pitchFamily="18" charset="0"/>
              </a:rPr>
              <a:t>4KFY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ты понимаешь выражение "</a:t>
            </a:r>
            <a:r>
              <a:rPr lang="ru-RU" dirty="0" smtClean="0">
                <a:solidFill>
                  <a:srgbClr val="0070C0"/>
                </a:solidFill>
              </a:rPr>
              <a:t>лежал как примёрзший</a:t>
            </a:r>
            <a:r>
              <a:rPr lang="ru-RU" dirty="0" smtClean="0"/>
              <a:t>"?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178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лежал спокойно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150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раскачивался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179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уходил под воду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04864"/>
            <a:ext cx="456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лежал на воде и не шевелился (не двигался)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105835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ты понимаешь выражение "</a:t>
            </a:r>
            <a:r>
              <a:rPr lang="ru-RU" dirty="0" smtClean="0">
                <a:solidFill>
                  <a:srgbClr val="0070C0"/>
                </a:solidFill>
              </a:rPr>
              <a:t>Зря и ведёрко берёт</a:t>
            </a:r>
            <a:r>
              <a:rPr lang="ru-RU" dirty="0" smtClean="0"/>
              <a:t>"?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57301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Зря, значит  без надобности, без пользы, попусту.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05064"/>
            <a:ext cx="228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поймает много рыбы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3651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нужно брать ведёрко,  рыбы не поймаешь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869160"/>
            <a:ext cx="233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в ведре воду понесёт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2656"/>
            <a:ext cx="167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Дополни.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берегу мы выбрали себе </a:t>
            </a:r>
            <a:r>
              <a:rPr lang="ru-RU" dirty="0" smtClean="0"/>
              <a:t>…..</a:t>
            </a:r>
            <a:r>
              <a:rPr lang="ru-RU" dirty="0" smtClean="0"/>
              <a:t>  </a:t>
            </a:r>
            <a:r>
              <a:rPr lang="ru-RU" dirty="0" smtClean="0"/>
              <a:t>    и </a:t>
            </a:r>
            <a:r>
              <a:rPr lang="ru-RU" dirty="0" smtClean="0"/>
              <a:t>забросили </a:t>
            </a:r>
            <a:r>
              <a:rPr lang="ru-RU" dirty="0" smtClean="0"/>
              <a:t>…..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426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Павлик выбросил на песок большого </a:t>
            </a:r>
            <a:r>
              <a:rPr lang="ru-RU" dirty="0" smtClean="0"/>
              <a:t> …  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486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 я поймал </a:t>
            </a:r>
            <a:r>
              <a:rPr lang="ru-RU" dirty="0" smtClean="0"/>
              <a:t>…    </a:t>
            </a:r>
            <a:r>
              <a:rPr lang="ru-RU" dirty="0" smtClean="0"/>
              <a:t> , у Павлика уже было больше </a:t>
            </a:r>
            <a:r>
              <a:rPr lang="ru-RU" dirty="0" smtClean="0"/>
              <a:t> …..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0892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Павлика опять начался  </a:t>
            </a:r>
            <a:r>
              <a:rPr lang="ru-RU" dirty="0" smtClean="0"/>
              <a:t>….  </a:t>
            </a:r>
            <a:r>
              <a:rPr lang="ru-RU" dirty="0" smtClean="0"/>
              <a:t> , а мой поплавок лежал как </a:t>
            </a:r>
            <a:r>
              <a:rPr lang="ru-RU" dirty="0" smtClean="0"/>
              <a:t> ….. 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84984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Павлика было </a:t>
            </a:r>
            <a:r>
              <a:rPr lang="ru-RU" dirty="0" smtClean="0"/>
              <a:t> ……</a:t>
            </a:r>
            <a:r>
              <a:rPr lang="ru-RU" dirty="0" smtClean="0"/>
              <a:t>  ведёрко, а у меня улов едва прикрывал </a:t>
            </a:r>
            <a:r>
              <a:rPr lang="ru-RU" dirty="0" smtClean="0"/>
              <a:t> …. 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8904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Удилище </a:t>
            </a:r>
            <a:r>
              <a:rPr lang="ru-RU" dirty="0" smtClean="0"/>
              <a:t>у Николая </a:t>
            </a:r>
            <a:r>
              <a:rPr lang="ru-RU" dirty="0" smtClean="0"/>
              <a:t> …. </a:t>
            </a:r>
            <a:r>
              <a:rPr lang="ru-RU" dirty="0" smtClean="0"/>
              <a:t>  , и рубашка </a:t>
            </a:r>
            <a:r>
              <a:rPr lang="ru-RU" dirty="0" smtClean="0"/>
              <a:t> ….</a:t>
            </a:r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29309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А у Павлика удилище </a:t>
            </a:r>
            <a:r>
              <a:rPr lang="ru-RU" dirty="0" smtClean="0"/>
              <a:t> …..</a:t>
            </a:r>
            <a:r>
              <a:rPr lang="ru-RU" dirty="0" smtClean="0"/>
              <a:t> , и рубашка </a:t>
            </a:r>
            <a:r>
              <a:rPr lang="ru-RU" dirty="0" smtClean="0"/>
              <a:t> …..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869160"/>
            <a:ext cx="232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Рыбу пугает </a:t>
            </a:r>
            <a:r>
              <a:rPr lang="ru-RU" dirty="0" smtClean="0"/>
              <a:t> …..</a:t>
            </a:r>
            <a:r>
              <a:rPr lang="ru-RU" dirty="0" smtClean="0"/>
              <a:t>  цвет.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3824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Морская и речная рыба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Морская рыба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Речная рыба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4365104"/>
            <a:ext cx="664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Горбуша, окунь, щука, сельдь, карась, килька, сом, сайра.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17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Правильно или неправильно поставлено ударение в словах?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58112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засм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ялся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157192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буркн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4149080"/>
            <a:ext cx="86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дочки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085184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ркнул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4653136"/>
            <a:ext cx="86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чки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386104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поплав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5877272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сто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4653136"/>
            <a:ext cx="102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башка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609329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засме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лся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3717032"/>
            <a:ext cx="10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лище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3501008"/>
            <a:ext cx="10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дилище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3501008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делся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4005064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дёрко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4725144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прост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551723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попл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вок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8" y="3140968"/>
            <a:ext cx="120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довался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524328" y="4293096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обид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лся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4509120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вед</a:t>
            </a:r>
            <a:r>
              <a:rPr lang="ru-RU" dirty="0" smtClean="0">
                <a:solidFill>
                  <a:srgbClr val="FF0000"/>
                </a:solidFill>
              </a:rPr>
              <a:t>ё</a:t>
            </a:r>
            <a:r>
              <a:rPr lang="ru-RU" dirty="0" smtClean="0"/>
              <a:t>рко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699792" y="3212976"/>
            <a:ext cx="102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руб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шка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76056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вался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83568" y="1052736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Правильно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1124744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Неправильно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78233E-6 L 2.5E-6 -0.21005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78233E-6 L -0.06302 -0.189 " pathEditMode="relative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78233E-6 L 0.15746 -0.17836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03725 L 0.54393 -0.26811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78233E-6 L -0.02361 -0.1469 " pathEditMode="relative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78233E-6 L 0.30712 -0.11544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526 L -0.77761 0.00462 " pathEditMode="relative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087 -0.12584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22022E-6 L -0.15747 0.0104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17557E-6 L -0.59843 0.10478 " pathEditMode="relative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85473E-6 L 0.60625 -0.11544 " pathEditMode="relative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38654E-6 L -0.2757 0.05251 " pathEditMode="relative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21767E-6 L 0.00782 -0.05228 " pathEditMode="relative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21767E-6 L 0.01579 -0.06292 " pathEditMode="relative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0.01527 L 0.30764 0.05714 " pathEditMode="relative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654E-6 L -0.09445 -0.03146 " pathEditMode="relative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4527E-6 L 0.47257 0.01041 " pathEditMode="relative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8 -0.00578 L -0.17153 -0.01619 " pathEditMode="relative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21767E-6 L -0.19687 -0.01041 " pathEditMode="relative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21767E-6 L -0.2283 -0.02082 " pathEditMode="relative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3632 L 0.12032 0.02568 " pathEditMode="relative" ptsTypes="A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17235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Дополни фразы, произнеси их в правильном темпе.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Накопали червей, собрали удочки, взяли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Сидевший на лавочке дед Илья сказал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берегу тихой речки  мы выбрали себе места 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я поймал одного,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Павлика было полное ведёрко,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Удилище у тебя белое, и рубашка белая. А у Павлика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ж ты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помучаешься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Прочитай по ролям беседу деда Ильи и ребят, изменяя </a:t>
            </a:r>
            <a:r>
              <a:rPr lang="ru-RU" sz="2400" b="1" dirty="0" smtClean="0">
                <a:solidFill>
                  <a:srgbClr val="FF0000"/>
                </a:solidFill>
              </a:rPr>
              <a:t>голос.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71703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Составь диалог Павлика и Николая на рыбалке.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543980"/>
            <a:ext cx="863994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Белая рубашка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вликом собир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лись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бную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влю. Накоп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 черв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й, собр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дочки, вз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 по вед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рку для ул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ва. Сид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вший на 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вочке дед Иль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л: «П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влик нал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вит, а Никол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 нет. Зря и вед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рко бер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т». Я 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делся, с чег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дед взял. 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берег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хой 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води мы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брали себ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места и забр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дочки. «Кл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нуло! Кл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нуло!» - закрич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вдруг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влик и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бросил на пес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больш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куня. Он то и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 выд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ргивал окун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й. Пок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 пойм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одног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у нег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 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льше десят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«Дед пр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вду сказ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л!» - 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довался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влик. «Пр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 теб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лось хор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шее 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сто,» - 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ркнул я с 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вистью. «Давай помен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емся,» - великод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шно предлож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влик.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	Мы помен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лись. И странно. У Павлика оп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ть 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чался кл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в, а мой поплав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леж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как прим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рзший. 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нчили мы 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влю почт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так, как сказ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дед. У Павлика 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лное вед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рко, а у 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едв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прикрыв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дно. 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мы подход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 к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му, оп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ть встретили деда Иль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дев мой ул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в, дед покач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голов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 и лук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улыбн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лся: «Так и не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нял, в чём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ло? Уд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лище у теб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лое, и руб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шка 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лая. А у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влика уд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лище 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рное, и руб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шка 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рая. 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 пуг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ет 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лый цвет». «Что ж ты 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ньше мен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тому не науч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л?» - спрос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я. Дед засме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лся: «Так 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чше 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дешь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мнить. Не пом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чаешься – не 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чишься».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api.coreapp.ai/uploads/image/158726657312469368015e9bc40dadaf8-15872666211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api.coreapp.ai/uploads/image/158726657312469368015e9bc40dadaf8-15872666211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0"/>
            <a:ext cx="2381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Рыбная ловля</a:t>
            </a:r>
            <a:endParaRPr lang="ru-RU" sz="2800" dirty="0"/>
          </a:p>
        </p:txBody>
      </p:sp>
      <p:sp>
        <p:nvSpPr>
          <p:cNvPr id="3078" name="AutoShape 6" descr="https://api.coreapp.ai/uploads/image/158726657312469368015e9bc40dadaf8-15872666211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api.coreapp.ai/uploads/image/158726657312469368015e9bc40dadaf8-15872666211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pbs.twimg.com/media/D0VWjIGWwAAu_OS.jpg:lar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5949280"/>
            <a:ext cx="4969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На берегу тихой заводи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api.coreapp.ai/uploads/image/158726565513871737165e9bc077a0416-15872656936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s://st.depositphotos.com/1034502/4942/v/950/depositphotos_49426049-stock-illustration-fishing-flo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618284" cy="213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e01.alicdn.com/kf/HTB15RehaI_vK1RkSmRyq6xwupXam/-.jpg_q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618284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2204864"/>
            <a:ext cx="1145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 клюёт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348880"/>
            <a:ext cx="850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клюёт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052736"/>
            <a:ext cx="850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клюёт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060848"/>
            <a:ext cx="119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 клюёт 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9" name="Рисунок 8" descr="https://xn----ctbbkcp3ddjc7i.xn--p1ai/upload/iblock/ede/ede26b4404c8f55d8629e08e0b6f2b4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4032448" cy="24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6309320"/>
            <a:ext cx="358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поплавок лежал как примёрзший</a:t>
            </a:r>
            <a:endParaRPr lang="ru-RU" b="1" dirty="0"/>
          </a:p>
        </p:txBody>
      </p:sp>
      <p:pic>
        <p:nvPicPr>
          <p:cNvPr id="11" name="Рисунок 10" descr="https://avatars.mds.yandex.net/get-zen_doc/1873797/pub_5d9ed3ff95aa9f00b1b0d077_5d9ed4592fda8600ae548da5/scale_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05064"/>
            <a:ext cx="2322140" cy="169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300192" y="5733256"/>
            <a:ext cx="108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Клюнуло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3429000"/>
            <a:ext cx="1798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полное ведерко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05064"/>
            <a:ext cx="346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 Павлика было полное ведёрко</a:t>
            </a:r>
            <a:endParaRPr lang="ru-RU" b="1" dirty="0"/>
          </a:p>
        </p:txBody>
      </p:sp>
      <p:pic>
        <p:nvPicPr>
          <p:cNvPr id="5" name="Рисунок 4" descr="https://a.d-cd.net/b12b162s-9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2893566" cy="220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3140968"/>
            <a:ext cx="387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 Николая улов едва прикрывал дно</a:t>
            </a:r>
            <a:endParaRPr lang="ru-RU" b="1" dirty="0"/>
          </a:p>
        </p:txBody>
      </p:sp>
      <p:pic>
        <p:nvPicPr>
          <p:cNvPr id="7" name="Рисунок 6" descr="http://i.mycdn.me/i?r=AzEPZsRbOZEKgBhR0XGMT1Rkioa6oli8GhUqqOeNcSuVxqaKTM5SRkZCeTgDn6uOy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51380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unter02.ru/images/good_photo/13596078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3501008"/>
            <a:ext cx="180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Удилище  белое</a:t>
            </a:r>
            <a:endParaRPr lang="ru-RU" b="1" dirty="0"/>
          </a:p>
        </p:txBody>
      </p:sp>
      <p:pic>
        <p:nvPicPr>
          <p:cNvPr id="5" name="Рисунок 4" descr="https://fishermen.pro/wp-content/uploads/2020/04/krutaya-rybalka-na-tuzlovke-770x3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5940425" cy="254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48264" y="3645024"/>
            <a:ext cx="186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удилище чёрное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584" y="2238258"/>
            <a:ext cx="82078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Как звали мальчиков?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2.Куда собрались мальчики?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3.Что сказал дед Илья?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Сколько окуней поймал Илья?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Какой улов был у Николая?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Как объяснил дед Илья неудачу Николая?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почему Николай поймал мало рыбы?)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80728"/>
            <a:ext cx="300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Ответить на вопросы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3958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Правила </a:t>
            </a:r>
            <a:r>
              <a:rPr lang="ru-RU" sz="2800" b="1" dirty="0" smtClean="0">
                <a:solidFill>
                  <a:srgbClr val="FF0000"/>
                </a:solidFill>
              </a:rPr>
              <a:t>произношения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Окончания </a:t>
            </a:r>
            <a:r>
              <a:rPr lang="ru-RU" dirty="0" smtClean="0"/>
              <a:t>-ОГО, -ЕГО говорим как -ОВА, -ЕВА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Выбери слова из текста  на правила: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2816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Звонкие </a:t>
            </a:r>
            <a:r>
              <a:rPr lang="ru-RU" dirty="0" smtClean="0"/>
              <a:t>согласные звуки на конце слов говорим как глухие согласные звуки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Звонкие </a:t>
            </a:r>
            <a:r>
              <a:rPr lang="ru-RU" dirty="0" smtClean="0"/>
              <a:t>согласные звуки на конце слов говорим как глухие согласные звуки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068960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 Безударное </a:t>
            </a:r>
            <a:r>
              <a:rPr lang="ru-RU" dirty="0" smtClean="0"/>
              <a:t>О говорим как 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764704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сидевший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1196752"/>
            <a:ext cx="55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1556792"/>
            <a:ext cx="81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с чего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198884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вдруг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36296" y="2348880"/>
            <a:ext cx="11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большого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2708920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одного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52320" y="3068960"/>
            <a:ext cx="78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 него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452320" y="34290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странно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740352" y="378904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407707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примерзший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596336" y="4653136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обиделся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812360" y="5013176"/>
            <a:ext cx="63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улов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524328" y="5373216"/>
            <a:ext cx="117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встретили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452320" y="5733256"/>
            <a:ext cx="12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подходили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24328" y="6165304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увидев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501008"/>
            <a:ext cx="599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Двойные согласные звуки говорим как один долгий звук.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ты понимаешь выражение: </a:t>
            </a:r>
            <a:r>
              <a:rPr lang="ru-RU" dirty="0" smtClean="0">
                <a:solidFill>
                  <a:srgbClr val="0070C0"/>
                </a:solidFill>
              </a:rPr>
              <a:t>"буркнул с завистью"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тихо сказал улыбаясь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980728"/>
            <a:ext cx="4182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ВЫБЕРИ НЕСКОЛЬКО ПРАВИЛЬНЫХ ОТВЕТОВ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44824"/>
            <a:ext cx="242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тихо сказал со злостью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276872"/>
            <a:ext cx="2700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тихо сказал недовольный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4290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ты понимаешь выражение "</a:t>
            </a:r>
            <a:r>
              <a:rPr lang="ru-RU" dirty="0" smtClean="0">
                <a:solidFill>
                  <a:srgbClr val="0070C0"/>
                </a:solidFill>
              </a:rPr>
              <a:t>Не помучаешься — не научишься</a:t>
            </a:r>
            <a:r>
              <a:rPr lang="ru-RU" dirty="0" smtClean="0"/>
              <a:t>"?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77072"/>
            <a:ext cx="3495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Сам не попробуешь - не узнаешь.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509120"/>
            <a:ext cx="431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Первый раз трудно делать, а потом легко.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941168"/>
            <a:ext cx="3051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Быстро </a:t>
            </a:r>
            <a:r>
              <a:rPr lang="ru-RU" dirty="0" smtClean="0"/>
              <a:t>сделал  и отдыхаешь.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517</Words>
  <Application>Microsoft Office PowerPoint</Application>
  <PresentationFormat>Экран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2021-05-30T11:04:46Z</dcterms:created>
  <dcterms:modified xsi:type="dcterms:W3CDTF">2021-05-30T15:00:33Z</dcterms:modified>
</cp:coreProperties>
</file>