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7" r:id="rId4"/>
    <p:sldId id="263" r:id="rId5"/>
    <p:sldId id="276" r:id="rId6"/>
    <p:sldId id="261" r:id="rId7"/>
    <p:sldId id="272" r:id="rId8"/>
    <p:sldId id="258" r:id="rId9"/>
    <p:sldId id="264" r:id="rId10"/>
    <p:sldId id="260" r:id="rId11"/>
    <p:sldId id="262" r:id="rId12"/>
    <p:sldId id="275" r:id="rId13"/>
    <p:sldId id="267" r:id="rId14"/>
    <p:sldId id="268" r:id="rId15"/>
    <p:sldId id="269" r:id="rId16"/>
    <p:sldId id="271" r:id="rId17"/>
    <p:sldId id="270" r:id="rId18"/>
    <p:sldId id="273" r:id="rId19"/>
    <p:sldId id="265" r:id="rId20"/>
    <p:sldId id="257" r:id="rId21"/>
    <p:sldId id="266" r:id="rId22"/>
    <p:sldId id="27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1"/>
            <a:ext cx="8424936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405563"/>
            <a:ext cx="8424936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02781" y="3202780"/>
            <a:ext cx="6858002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495205" y="3209204"/>
            <a:ext cx="6845154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781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900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65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36625" y="3341376"/>
            <a:ext cx="6848754" cy="165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8887"/>
            <a:ext cx="8892033" cy="215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32" y="6633230"/>
            <a:ext cx="8892033" cy="215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49419" y="3341378"/>
            <a:ext cx="6848754" cy="165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651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45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61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141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02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91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81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F2DE2-160B-4637-9122-D8790F8D8159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3DB7-A382-4DF0-9FF5-0BAE53C81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Georgia" panose="02040502050405020303" pitchFamily="18" charset="0"/>
              </a:rPr>
              <a:t>Повторение за курс                  7 класса.</a:t>
            </a:r>
            <a:endParaRPr lang="ru-RU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45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Выбери причастие,  которое с НЕ пишется СЛИТНО.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6264696" cy="36724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Трава (не)скошена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(Не)скошенная работниками трава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(Не)скошенная трава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Трава, (не)скошенная осенью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497088"/>
            <a:ext cx="24193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081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Выбери причастие, в котором перед НН пишется Я.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5938755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Увид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нный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Засе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нный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Кле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нный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Подаре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нный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2856"/>
            <a:ext cx="3091702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4478647" y="5204725"/>
            <a:ext cx="4413833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засеянный</a:t>
            </a:r>
            <a:endParaRPr lang="ru-RU" sz="4400" b="1" i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68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Суффиксы –УЩ-, -ЮЩ-, -АЩ-, -ЯЩ- заигрались допоздна. Вернувшись к причастиям, они потеряли гласные. Вставьте их 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5938755" cy="3312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Хлопоч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щий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Дремл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щий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Стел..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щийся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Дыш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щий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Слыш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щийся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Ре..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щий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39" t="27927" r="1746" b="5748"/>
          <a:stretch/>
        </p:blipFill>
        <p:spPr bwMode="auto">
          <a:xfrm>
            <a:off x="6300192" y="2780928"/>
            <a:ext cx="1435922" cy="264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33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Сколько в предложении действительных причастий настоящего времени?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Маятник часов(1) колеблющийся под воздействием какой-то силы(2) сыплющаяся с потолка штукатурка(3)прячущиеся по углам тени(4) всё это говорило о том(5) что дом давно заброшен обитателями  и похож на терпящий бедствие (6) корабль.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8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На месте каких цифр должны стоять запятые? Почему?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Маятник часов(1) колеблющийся под воздействием какой-то силы(2) сыплющаяся с потолка штукатурка(3)прячущиеся по углам тени(4) всё это говорило о том(5) что дом давно заброшен обитателями  и похож на терпящий бедствие (6) корабль.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Какое из слов ( дом, корабль) не является подлежащим в данном предложении?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Маятник часов(1) колеблющийся под воздействием какой-то силы(2) сыплющаяся с потолка штукатурка(3)прячущиеся по углам тени(4) всё это говорило о том(5) что дом давно заброшен обитателями  и похож на терпящий бедствие (6) корабль.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11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4261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Укажи предложения, в которых допущены ошибки в употреблении причастных оборотов? 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5085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5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Прочитавшая книга детьми лежала на столе.</a:t>
            </a:r>
          </a:p>
          <a:p>
            <a:pPr marL="0" indent="0">
              <a:buNone/>
            </a:pPr>
            <a:r>
              <a:rPr lang="ru-RU" sz="35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5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Мы не заметили озера, заросших ряской.</a:t>
            </a:r>
          </a:p>
          <a:p>
            <a:pPr marL="0" indent="0">
              <a:buNone/>
            </a:pPr>
            <a:r>
              <a:rPr lang="ru-RU" sz="35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Листва, сорванная с деревьев, кружилась в воздухе.</a:t>
            </a:r>
          </a:p>
          <a:p>
            <a:pPr marL="0" indent="0">
              <a:buNone/>
            </a:pPr>
            <a:r>
              <a:rPr lang="ru-RU" sz="35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Люди пользуются водой из колодца, вытекающего из недр земли.</a:t>
            </a:r>
            <a:endParaRPr lang="ru-RU" sz="35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2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Найди словосочетания с деепричастиями.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5938755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Запер на замок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Закутавшись в шаль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Выращивая урожай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Принявший экзамен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310" y="1772816"/>
            <a:ext cx="3024336" cy="2448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06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435280" cy="14261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Найди ошибки в построении предложения  с деепричастным оборотом.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7632848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Подъезжая к станции, я увидел своего приятеля.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Подъезжая к станции, ему нездоровилось.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Подъезжая к станции, с меня слетела шляпа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Подъезжая к станции, мне захотелось открыть окно.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210522"/>
            <a:ext cx="1924050" cy="1466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249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Вставь, где нужно, мягкий знак.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5938755" cy="3960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Распахнёш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Тягуч..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Отреж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..те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Настеж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</a:p>
          <a:p>
            <a:pPr marL="0" indent="0">
              <a:buNone/>
            </a:pP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Обжеч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</a:p>
          <a:p>
            <a:pPr marL="0" indent="0">
              <a:buNone/>
            </a:pPr>
            <a:r>
              <a:rPr lang="ru-RU" sz="36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Наотмаш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..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Горяч..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7" y="2204864"/>
            <a:ext cx="2738665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329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Отметьте слова, которыми можно проверить безударный гласный в корне слова ГН..ЗДО.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5938755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Гнездовой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Гнёзда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Гнездиться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Гнёздышко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564904"/>
            <a:ext cx="3462191" cy="2376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356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Выбери из строчки сочетание ТУС и получишь часть речи. Расскажи о ней.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421" y="1844824"/>
            <a:ext cx="8856984" cy="1080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ТУСНТУСАТУСТУСРТУСЕТУСТУСЧИТУСЕ</a:t>
            </a:r>
            <a:endParaRPr lang="ru-RU" sz="30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48" y="3789040"/>
            <a:ext cx="2533650" cy="16972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4478647" y="5204725"/>
            <a:ext cx="3499073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наречие</a:t>
            </a:r>
            <a:endParaRPr lang="ru-RU" sz="4400" b="1" i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48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Распредели указательные наречия по порядку в зависимости от вопросов, на которые они отвечают: где? </a:t>
            </a:r>
            <a:r>
              <a:rPr lang="ru-RU" sz="3600" dirty="0">
                <a:latin typeface="Georgia" panose="02040502050405020303" pitchFamily="18" charset="0"/>
              </a:rPr>
              <a:t>к</a:t>
            </a:r>
            <a:r>
              <a:rPr lang="ru-RU" sz="3600" dirty="0" smtClean="0">
                <a:latin typeface="Georgia" panose="02040502050405020303" pitchFamily="18" charset="0"/>
              </a:rPr>
              <a:t>уда? </a:t>
            </a:r>
            <a:r>
              <a:rPr lang="ru-RU" sz="3600" dirty="0">
                <a:latin typeface="Georgia" panose="02040502050405020303" pitchFamily="18" charset="0"/>
              </a:rPr>
              <a:t>к</a:t>
            </a:r>
            <a:r>
              <a:rPr lang="ru-RU" sz="3600" dirty="0" smtClean="0">
                <a:latin typeface="Georgia" panose="02040502050405020303" pitchFamily="18" charset="0"/>
              </a:rPr>
              <a:t>огда? </a:t>
            </a:r>
            <a:r>
              <a:rPr lang="ru-RU" sz="3600" dirty="0">
                <a:latin typeface="Georgia" panose="02040502050405020303" pitchFamily="18" charset="0"/>
              </a:rPr>
              <a:t>о</a:t>
            </a:r>
            <a:r>
              <a:rPr lang="ru-RU" sz="3600" dirty="0" smtClean="0">
                <a:latin typeface="Georgia" panose="02040502050405020303" pitchFamily="18" charset="0"/>
              </a:rPr>
              <a:t>ткуда? почему? зачем? и как?.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060848"/>
            <a:ext cx="5938755" cy="3960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Туда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Затем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Тогда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отому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Так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Там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Оттуда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708920"/>
            <a:ext cx="3384376" cy="2448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15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Замените фразеологические обороты одним словом – наречием.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72816"/>
            <a:ext cx="7992888" cy="3960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Жить за тридевять земель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Работать засучив рукава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Кричать не переводя дыхания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Слушать раскрыв рот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Чувствовать себя как рыба в воде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 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1" y="5714079"/>
            <a:ext cx="2520279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далеко</a:t>
            </a:r>
            <a:endParaRPr lang="ru-RU" sz="4400" b="1" i="1" dirty="0">
              <a:solidFill>
                <a:srgbClr val="006600"/>
              </a:solidFill>
              <a:latin typeface="Georgia" panose="02040502050405020303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5716787"/>
            <a:ext cx="2808311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усердно</a:t>
            </a:r>
            <a:endParaRPr lang="ru-RU" sz="4400" b="1" i="1" dirty="0">
              <a:solidFill>
                <a:srgbClr val="006600"/>
              </a:solidFill>
              <a:latin typeface="Georgia" panose="02040502050405020303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1" y="5716787"/>
            <a:ext cx="4464495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непрестанно</a:t>
            </a:r>
            <a:endParaRPr lang="ru-RU" sz="4400" b="1" i="1" dirty="0">
              <a:solidFill>
                <a:srgbClr val="00660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3921" y="5866479"/>
            <a:ext cx="4744143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внимательно</a:t>
            </a:r>
            <a:endParaRPr lang="ru-RU" sz="4400" b="1" i="1" dirty="0">
              <a:solidFill>
                <a:srgbClr val="006600"/>
              </a:solidFill>
              <a:latin typeface="Georgia" panose="02040502050405020303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3921" y="5866479"/>
            <a:ext cx="4600127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комфортно</a:t>
            </a:r>
            <a:endParaRPr lang="ru-RU" sz="4400" b="1" i="1" dirty="0">
              <a:solidFill>
                <a:srgbClr val="006600"/>
              </a:solidFill>
              <a:latin typeface="Georgia" panose="020405020504050203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484784"/>
            <a:ext cx="1390650" cy="1581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457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78621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Определи падеж слова </a:t>
            </a:r>
            <a:r>
              <a:rPr lang="ru-RU" sz="3600" b="1" dirty="0" smtClean="0">
                <a:latin typeface="Georgia" panose="02040502050405020303" pitchFamily="18" charset="0"/>
              </a:rPr>
              <a:t>маленький</a:t>
            </a:r>
            <a:r>
              <a:rPr lang="ru-RU" sz="3600" dirty="0" smtClean="0">
                <a:latin typeface="Georgia" panose="02040502050405020303" pitchFamily="18" charset="0"/>
              </a:rPr>
              <a:t> во всех строчках. Восстанови  стихотворение, расставив строчки с таким порядком </a:t>
            </a:r>
            <a:r>
              <a:rPr lang="ru-RU" sz="3600" dirty="0" err="1" smtClean="0">
                <a:latin typeface="Georgia" panose="02040502050405020303" pitchFamily="18" charset="0"/>
              </a:rPr>
              <a:t>Им.п</a:t>
            </a:r>
            <a:r>
              <a:rPr lang="ru-RU" sz="3600" dirty="0" smtClean="0">
                <a:latin typeface="Georgia" panose="02040502050405020303" pitchFamily="18" charset="0"/>
              </a:rPr>
              <a:t>, </a:t>
            </a:r>
            <a:r>
              <a:rPr lang="ru-RU" sz="3600" dirty="0" err="1" smtClean="0">
                <a:latin typeface="Georgia" panose="02040502050405020303" pitchFamily="18" charset="0"/>
              </a:rPr>
              <a:t>П.п</a:t>
            </a:r>
            <a:r>
              <a:rPr lang="ru-RU" sz="3600" dirty="0" smtClean="0">
                <a:latin typeface="Georgia" panose="02040502050405020303" pitchFamily="18" charset="0"/>
              </a:rPr>
              <a:t>, </a:t>
            </a:r>
            <a:r>
              <a:rPr lang="ru-RU" sz="3600" dirty="0" err="1" smtClean="0">
                <a:latin typeface="Georgia" panose="02040502050405020303" pitchFamily="18" charset="0"/>
              </a:rPr>
              <a:t>Д.п</a:t>
            </a:r>
            <a:r>
              <a:rPr lang="ru-RU" sz="3600" dirty="0" smtClean="0">
                <a:latin typeface="Georgia" panose="02040502050405020303" pitchFamily="18" charset="0"/>
              </a:rPr>
              <a:t>, </a:t>
            </a:r>
            <a:r>
              <a:rPr lang="ru-RU" sz="3600" dirty="0" err="1" smtClean="0">
                <a:latin typeface="Georgia" panose="02040502050405020303" pitchFamily="18" charset="0"/>
              </a:rPr>
              <a:t>Р.п</a:t>
            </a:r>
            <a:r>
              <a:rPr lang="ru-RU" sz="3600" dirty="0" smtClean="0">
                <a:latin typeface="Georgia" panose="02040502050405020303" pitchFamily="18" charset="0"/>
              </a:rPr>
              <a:t>, </a:t>
            </a:r>
            <a:r>
              <a:rPr lang="ru-RU" sz="3600" dirty="0" err="1" smtClean="0">
                <a:latin typeface="Georgia" panose="02040502050405020303" pitchFamily="18" charset="0"/>
              </a:rPr>
              <a:t>Тв.п</a:t>
            </a:r>
            <a:r>
              <a:rPr lang="ru-RU" sz="3600" dirty="0" smtClean="0">
                <a:latin typeface="Georgia" panose="02040502050405020303" pitchFamily="18" charset="0"/>
              </a:rPr>
              <a:t>, </a:t>
            </a:r>
            <a:r>
              <a:rPr lang="ru-RU" sz="3600" dirty="0" err="1" smtClean="0">
                <a:latin typeface="Georgia" panose="02040502050405020303" pitchFamily="18" charset="0"/>
              </a:rPr>
              <a:t>В.п</a:t>
            </a:r>
            <a:r>
              <a:rPr lang="ru-RU" sz="3600" dirty="0" smtClean="0">
                <a:latin typeface="Georgia" panose="02040502050405020303" pitchFamily="18" charset="0"/>
              </a:rPr>
              <a:t>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6480720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В маленькой лодке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Маленький мальчик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По маленьким волнам плывёт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Из маленькой гавани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Маленький ящик везёт       С маленьким другом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59" y="2636912"/>
            <a:ext cx="2702737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094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В каких словах первая буква С обозначается звуком </a:t>
            </a:r>
            <a:r>
              <a:rPr lang="en-US" sz="3600" dirty="0">
                <a:latin typeface="Georgia" panose="02040502050405020303" pitchFamily="18" charset="0"/>
              </a:rPr>
              <a:t>[</a:t>
            </a:r>
            <a:r>
              <a:rPr lang="ru-RU" sz="3600" dirty="0" smtClean="0">
                <a:latin typeface="Georgia" panose="02040502050405020303" pitchFamily="18" charset="0"/>
              </a:rPr>
              <a:t>С</a:t>
            </a:r>
            <a:r>
              <a:rPr lang="en-US" sz="3600" dirty="0" smtClean="0">
                <a:latin typeface="Georgia" panose="02040502050405020303" pitchFamily="18" charset="0"/>
              </a:rPr>
              <a:t>]</a:t>
            </a:r>
            <a:r>
              <a:rPr lang="ru-RU" sz="3600" dirty="0" smtClean="0">
                <a:latin typeface="Georgia" panose="02040502050405020303" pitchFamily="18" charset="0"/>
              </a:rPr>
              <a:t>?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5938755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Самовар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Сбежать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Счастье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Стакан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Система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560224"/>
            <a:ext cx="2808312" cy="2753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08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42617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К чему имеет отношение имя прилагательное в каждом словосочетании?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7489328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Золотое кольцо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Осенний туман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Молодёжный канал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Привокзальная площадь</a:t>
            </a:r>
            <a:endParaRPr lang="ru-RU" sz="3600" b="1" dirty="0" smtClean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Стеклянная ваза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Двойной прыжок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4295" y="1628800"/>
            <a:ext cx="27363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Georgia" panose="02040502050405020303" pitchFamily="18" charset="0"/>
              </a:rPr>
              <a:t>м</a:t>
            </a:r>
            <a:r>
              <a:rPr lang="ru-RU" sz="2800" b="1" dirty="0" smtClean="0">
                <a:latin typeface="Georgia" panose="02040502050405020303" pitchFamily="18" charset="0"/>
              </a:rPr>
              <a:t>атериал</a:t>
            </a:r>
          </a:p>
          <a:p>
            <a:r>
              <a:rPr lang="ru-RU" sz="2800" b="1" dirty="0">
                <a:latin typeface="Georgia" panose="02040502050405020303" pitchFamily="18" charset="0"/>
              </a:rPr>
              <a:t>в</a:t>
            </a:r>
            <a:r>
              <a:rPr lang="ru-RU" sz="2800" b="1" dirty="0" smtClean="0">
                <a:latin typeface="Georgia" panose="02040502050405020303" pitchFamily="18" charset="0"/>
              </a:rPr>
              <a:t>ремя</a:t>
            </a:r>
          </a:p>
          <a:p>
            <a:r>
              <a:rPr lang="ru-RU" sz="2800" b="1" dirty="0">
                <a:latin typeface="Georgia" panose="02040502050405020303" pitchFamily="18" charset="0"/>
              </a:rPr>
              <a:t>л</a:t>
            </a:r>
            <a:r>
              <a:rPr lang="ru-RU" sz="2800" b="1" dirty="0" smtClean="0">
                <a:latin typeface="Georgia" panose="02040502050405020303" pitchFamily="18" charset="0"/>
              </a:rPr>
              <a:t>ицо</a:t>
            </a:r>
          </a:p>
          <a:p>
            <a:r>
              <a:rPr lang="ru-RU" sz="2800" b="1" dirty="0">
                <a:latin typeface="Georgia" panose="02040502050405020303" pitchFamily="18" charset="0"/>
              </a:rPr>
              <a:t>д</a:t>
            </a:r>
            <a:r>
              <a:rPr lang="ru-RU" sz="2800" b="1" dirty="0" smtClean="0">
                <a:latin typeface="Georgia" panose="02040502050405020303" pitchFamily="18" charset="0"/>
              </a:rPr>
              <a:t>ействие</a:t>
            </a:r>
          </a:p>
          <a:p>
            <a:r>
              <a:rPr lang="ru-RU" sz="2800" b="1" dirty="0">
                <a:latin typeface="Georgia" panose="02040502050405020303" pitchFamily="18" charset="0"/>
              </a:rPr>
              <a:t>м</a:t>
            </a:r>
            <a:r>
              <a:rPr lang="ru-RU" sz="2800" b="1" dirty="0" smtClean="0">
                <a:latin typeface="Georgia" panose="02040502050405020303" pitchFamily="18" charset="0"/>
              </a:rPr>
              <a:t>есто</a:t>
            </a:r>
          </a:p>
          <a:p>
            <a:r>
              <a:rPr lang="ru-RU" sz="2800" b="1" dirty="0" smtClean="0">
                <a:latin typeface="Georgia" panose="02040502050405020303" pitchFamily="18" charset="0"/>
              </a:rPr>
              <a:t>число</a:t>
            </a:r>
            <a:endParaRPr lang="ru-RU" sz="2800" b="1" dirty="0">
              <a:latin typeface="Georgia" panose="02040502050405020303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941168"/>
            <a:ext cx="2880320" cy="153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29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Определи части речи выделенных слов.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6264696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Улыбающийся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енот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Улыбается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отражению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Улыбчивая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обезьяна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Смотреть </a:t>
            </a:r>
            <a:r>
              <a:rPr lang="ru-RU" sz="3600" b="1" i="1" dirty="0" smtClean="0">
                <a:solidFill>
                  <a:srgbClr val="006600"/>
                </a:solidFill>
                <a:latin typeface="Georgia" panose="02040502050405020303" pitchFamily="18" charset="0"/>
              </a:rPr>
              <a:t>улыбаясь</a:t>
            </a:r>
            <a:endParaRPr lang="ru-RU" sz="3600" b="1" i="1" dirty="0">
              <a:solidFill>
                <a:srgbClr val="006600"/>
              </a:solidFill>
              <a:latin typeface="Georgia" panose="02040502050405020303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933056"/>
            <a:ext cx="3324173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751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Определи причастие по его характеристике.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2204864"/>
            <a:ext cx="4104456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Проверенные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Руководимый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Объясняющая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Рассказавшая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211960" y="1677380"/>
            <a:ext cx="4752528" cy="1359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000" b="1" dirty="0" smtClean="0">
                <a:latin typeface="Georgia" panose="02040502050405020303" pitchFamily="18" charset="0"/>
              </a:rPr>
              <a:t>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действ., причастие настоящего времени.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355976" y="2708920"/>
            <a:ext cx="4641215" cy="1359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000" b="1" dirty="0" smtClean="0">
                <a:latin typeface="Georgia" panose="02040502050405020303" pitchFamily="18" charset="0"/>
              </a:rPr>
              <a:t>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действ., причастие прошедшего времени.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81511" y="4068688"/>
            <a:ext cx="4728459" cy="1359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000" b="1" dirty="0" smtClean="0">
                <a:latin typeface="Georgia" panose="02040502050405020303" pitchFamily="18" charset="0"/>
              </a:rPr>
              <a:t> </a:t>
            </a:r>
            <a:r>
              <a:rPr lang="ru-RU" sz="28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страдат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., причастие настоящего времени.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089918" y="5301208"/>
            <a:ext cx="4911646" cy="1359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000" b="1" dirty="0" smtClean="0">
                <a:latin typeface="Georgia" panose="02040502050405020303" pitchFamily="18" charset="0"/>
              </a:rPr>
              <a:t> </a:t>
            </a:r>
            <a:r>
              <a:rPr lang="ru-RU" sz="2800" b="1" dirty="0" err="1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страдат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., причастие прошедшего времени.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5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Выбери –АЩ-/-ЯЩ-/-УЩ-/-ЮЩ-.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3898776" cy="67667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Люб..</a:t>
            </a:r>
            <a:r>
              <a:rPr lang="ru-RU" dirty="0" err="1" smtClean="0">
                <a:latin typeface="Georgia" panose="02040502050405020303" pitchFamily="18" charset="0"/>
              </a:rPr>
              <a:t>щая</a:t>
            </a:r>
            <a:r>
              <a:rPr lang="ru-RU" dirty="0" smtClean="0">
                <a:latin typeface="Georgia" panose="02040502050405020303" pitchFamily="18" charset="0"/>
              </a:rPr>
              <a:t> мать</a:t>
            </a:r>
            <a:endParaRPr lang="ru-RU" dirty="0">
              <a:latin typeface="Georgia" panose="02040502050405020303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844824"/>
            <a:ext cx="3261602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395536" y="2204864"/>
            <a:ext cx="3898776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latin typeface="Georgia" panose="02040502050405020303" pitchFamily="18" charset="0"/>
              </a:rPr>
              <a:t>Стел..</a:t>
            </a:r>
            <a:r>
              <a:rPr lang="ru-RU" dirty="0" err="1" smtClean="0">
                <a:latin typeface="Georgia" panose="02040502050405020303" pitchFamily="18" charset="0"/>
              </a:rPr>
              <a:t>щийся</a:t>
            </a:r>
            <a:r>
              <a:rPr lang="ru-RU" dirty="0" smtClean="0">
                <a:latin typeface="Georgia" panose="02040502050405020303" pitchFamily="18" charset="0"/>
              </a:rPr>
              <a:t> туман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18174" y="2931390"/>
            <a:ext cx="3898776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err="1" smtClean="0">
                <a:latin typeface="Georgia" panose="02040502050405020303" pitchFamily="18" charset="0"/>
              </a:rPr>
              <a:t>Маяч</a:t>
            </a:r>
            <a:r>
              <a:rPr lang="ru-RU" dirty="0" smtClean="0">
                <a:latin typeface="Georgia" panose="02040502050405020303" pitchFamily="18" charset="0"/>
              </a:rPr>
              <a:t>..</a:t>
            </a:r>
            <a:r>
              <a:rPr lang="ru-RU" dirty="0" err="1" smtClean="0">
                <a:latin typeface="Georgia" panose="02040502050405020303" pitchFamily="18" charset="0"/>
              </a:rPr>
              <a:t>щие</a:t>
            </a:r>
            <a:r>
              <a:rPr lang="ru-RU" dirty="0" smtClean="0">
                <a:latin typeface="Georgia" panose="02040502050405020303" pitchFamily="18" charset="0"/>
              </a:rPr>
              <a:t> огоньки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518411" y="3608062"/>
            <a:ext cx="3898776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err="1" smtClean="0">
                <a:latin typeface="Georgia" panose="02040502050405020303" pitchFamily="18" charset="0"/>
              </a:rPr>
              <a:t>Спе</a:t>
            </a:r>
            <a:r>
              <a:rPr lang="ru-RU" dirty="0" smtClean="0">
                <a:latin typeface="Georgia" panose="02040502050405020303" pitchFamily="18" charset="0"/>
              </a:rPr>
              <a:t>..</a:t>
            </a:r>
            <a:r>
              <a:rPr lang="ru-RU" dirty="0" err="1" smtClean="0">
                <a:latin typeface="Georgia" panose="02040502050405020303" pitchFamily="18" charset="0"/>
              </a:rPr>
              <a:t>щий</a:t>
            </a:r>
            <a:r>
              <a:rPr lang="ru-RU" dirty="0" smtClean="0">
                <a:latin typeface="Georgia" panose="02040502050405020303" pitchFamily="18" charset="0"/>
              </a:rPr>
              <a:t> виноград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518411" y="4297018"/>
            <a:ext cx="3898776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err="1" smtClean="0">
                <a:latin typeface="Georgia" panose="02040502050405020303" pitchFamily="18" charset="0"/>
              </a:rPr>
              <a:t>Скач</a:t>
            </a:r>
            <a:r>
              <a:rPr lang="ru-RU" dirty="0" smtClean="0">
                <a:latin typeface="Georgia" panose="02040502050405020303" pitchFamily="18" charset="0"/>
              </a:rPr>
              <a:t>..</a:t>
            </a:r>
            <a:r>
              <a:rPr lang="ru-RU" dirty="0" err="1" smtClean="0">
                <a:latin typeface="Georgia" panose="02040502050405020303" pitchFamily="18" charset="0"/>
              </a:rPr>
              <a:t>щая</a:t>
            </a:r>
            <a:r>
              <a:rPr lang="ru-RU" dirty="0" smtClean="0">
                <a:latin typeface="Georgia" panose="02040502050405020303" pitchFamily="18" charset="0"/>
              </a:rPr>
              <a:t> лошадь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528282" y="4997400"/>
            <a:ext cx="4115725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err="1" smtClean="0">
                <a:latin typeface="Georgia" panose="02040502050405020303" pitchFamily="18" charset="0"/>
              </a:rPr>
              <a:t>Дыш</a:t>
            </a:r>
            <a:r>
              <a:rPr lang="ru-RU" dirty="0" smtClean="0">
                <a:latin typeface="Georgia" panose="02040502050405020303" pitchFamily="18" charset="0"/>
              </a:rPr>
              <a:t>..</a:t>
            </a:r>
            <a:r>
              <a:rPr lang="ru-RU" dirty="0" err="1" smtClean="0">
                <a:latin typeface="Georgia" panose="02040502050405020303" pitchFamily="18" charset="0"/>
              </a:rPr>
              <a:t>щий</a:t>
            </a:r>
            <a:r>
              <a:rPr lang="ru-RU" dirty="0" smtClean="0">
                <a:latin typeface="Georgia" panose="02040502050405020303" pitchFamily="18" charset="0"/>
              </a:rPr>
              <a:t> жабрами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95218" y="5693974"/>
            <a:ext cx="4292805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err="1" smtClean="0">
                <a:latin typeface="Georgia" panose="02040502050405020303" pitchFamily="18" charset="0"/>
              </a:rPr>
              <a:t>Грохоч</a:t>
            </a:r>
            <a:r>
              <a:rPr lang="ru-RU" dirty="0" smtClean="0">
                <a:latin typeface="Georgia" panose="02040502050405020303" pitchFamily="18" charset="0"/>
              </a:rPr>
              <a:t>..</a:t>
            </a:r>
            <a:r>
              <a:rPr lang="ru-RU" dirty="0" err="1" smtClean="0">
                <a:latin typeface="Georgia" panose="02040502050405020303" pitchFamily="18" charset="0"/>
              </a:rPr>
              <a:t>щий</a:t>
            </a:r>
            <a:r>
              <a:rPr lang="ru-RU" dirty="0" smtClean="0">
                <a:latin typeface="Georgia" panose="02040502050405020303" pitchFamily="18" charset="0"/>
              </a:rPr>
              <a:t> водопад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48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Какое причастие образовано от глагола </a:t>
            </a:r>
            <a:r>
              <a:rPr lang="en-US" sz="3600" dirty="0" smtClean="0">
                <a:latin typeface="Georgia" panose="02040502050405020303" pitchFamily="18" charset="0"/>
              </a:rPr>
              <a:t>II</a:t>
            </a:r>
            <a:r>
              <a:rPr lang="ru-RU" sz="3600" dirty="0" smtClean="0">
                <a:latin typeface="Georgia" panose="02040502050405020303" pitchFamily="18" charset="0"/>
              </a:rPr>
              <a:t> спряжения? 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5938755" cy="2880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Прячущиеся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Сыплющаяся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Терпящий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Колеблющийся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6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747</Words>
  <Application>Microsoft Office PowerPoint</Application>
  <PresentationFormat>Экран (4:3)</PresentationFormat>
  <Paragraphs>132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Повторение за курс                  7 класса.</vt:lpstr>
      <vt:lpstr>Отметьте слова, которыми можно проверить безударный гласный в корне слова ГН..ЗДО.</vt:lpstr>
      <vt:lpstr>Определи падеж слова маленький во всех строчках. Восстанови  стихотворение, расставив строчки с таким порядком Им.п, П.п, Д.п, Р.п, Тв.п, В.п.</vt:lpstr>
      <vt:lpstr>В каких словах первая буква С обозначается звуком [С]?</vt:lpstr>
      <vt:lpstr>К чему имеет отношение имя прилагательное в каждом словосочетании?</vt:lpstr>
      <vt:lpstr>Определи части речи выделенных слов.</vt:lpstr>
      <vt:lpstr>Определи причастие по его характеристике.</vt:lpstr>
      <vt:lpstr>Выбери –АЩ-/-ЯЩ-/-УЩ-/-ЮЩ-.</vt:lpstr>
      <vt:lpstr>Какое причастие образовано от глагола II спряжения? </vt:lpstr>
      <vt:lpstr>Выбери причастие,  которое с НЕ пишется СЛИТНО.</vt:lpstr>
      <vt:lpstr>Выбери причастие, в котором перед НН пишется Я.</vt:lpstr>
      <vt:lpstr>Суффиксы –УЩ-, -ЮЩ-, -АЩ-, -ЯЩ- заигрались допоздна. Вернувшись к причастиям, они потеряли гласные. Вставьте их .</vt:lpstr>
      <vt:lpstr>Сколько в предложении действительных причастий настоящего времени?</vt:lpstr>
      <vt:lpstr>На месте каких цифр должны стоять запятые? Почему?</vt:lpstr>
      <vt:lpstr>Какое из слов ( дом, корабль) не является подлежащим в данном предложении?</vt:lpstr>
      <vt:lpstr>Укажи предложения, в которых допущены ошибки в употреблении причастных оборотов? </vt:lpstr>
      <vt:lpstr>Найди словосочетания с деепричастиями.</vt:lpstr>
      <vt:lpstr>Найди ошибки в построении предложения  с деепричастным оборотом.</vt:lpstr>
      <vt:lpstr>Вставь, где нужно, мягкий знак.</vt:lpstr>
      <vt:lpstr>Выбери из строчки сочетание ТУС и получишь часть речи. Расскажи о ней.</vt:lpstr>
      <vt:lpstr>Распредели указательные наречия по порядку в зависимости от вопросов, на которые они отвечают: где? куда? когда? откуда? почему? зачем? и как?.</vt:lpstr>
      <vt:lpstr>Замените фразеологические обороты одним словом – наречием.</vt:lpstr>
    </vt:vector>
  </TitlesOfParts>
  <Company>DNA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DNA7 X86</dc:creator>
  <cp:lastModifiedBy>DNA7 X86</cp:lastModifiedBy>
  <cp:revision>33</cp:revision>
  <dcterms:created xsi:type="dcterms:W3CDTF">2020-06-14T05:23:53Z</dcterms:created>
  <dcterms:modified xsi:type="dcterms:W3CDTF">2020-11-30T11:39:23Z</dcterms:modified>
</cp:coreProperties>
</file>