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00"/>
    <a:srgbClr val="FF00FF"/>
    <a:srgbClr val="0000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299C4-998A-4333-8211-39B94BE964E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24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3B49A-4F63-4A02-A619-ECC21D75C6E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07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32E4FD-96D5-4E4C-843E-3A751CBC18E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74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28D1A-F6CC-46D0-8D76-BB8CD1FB7E6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682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05508-F591-4B6B-A791-49ADA019AA4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76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6A081-0E7E-4296-9C99-8BFFF986D63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33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E544B-139E-49EA-B56C-8A46456C910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8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FED24-DD8A-4D55-A412-0E2AAD28366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49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D634C-0900-4475-81CC-C7C87792697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23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DAD33-289B-4E5F-9B9C-5CE79353C8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89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7E3E0-1E35-46D1-9453-6A74602D8DB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05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348DD4-6FFF-4204-88D0-E237C587926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Род имён существительных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4000">
                <a:solidFill>
                  <a:srgbClr val="33CCFF"/>
                </a:solidFill>
              </a:rPr>
              <a:t>Мужской род</a:t>
            </a:r>
          </a:p>
          <a:p>
            <a:pPr>
              <a:buFontTx/>
              <a:buNone/>
            </a:pPr>
            <a:endParaRPr lang="ru-RU" sz="4000">
              <a:solidFill>
                <a:srgbClr val="33CCFF"/>
              </a:solidFill>
            </a:endParaRPr>
          </a:p>
          <a:p>
            <a:r>
              <a:rPr lang="ru-RU" sz="4000">
                <a:solidFill>
                  <a:srgbClr val="FF00FF"/>
                </a:solidFill>
              </a:rPr>
              <a:t>Женский род</a:t>
            </a:r>
          </a:p>
          <a:p>
            <a:pPr>
              <a:buFontTx/>
              <a:buNone/>
            </a:pPr>
            <a:endParaRPr lang="ru-RU" sz="4000">
              <a:solidFill>
                <a:srgbClr val="FF00FF"/>
              </a:solidFill>
            </a:endParaRPr>
          </a:p>
          <a:p>
            <a:r>
              <a:rPr lang="ru-RU" sz="4000">
                <a:solidFill>
                  <a:srgbClr val="FF9933"/>
                </a:solidFill>
              </a:rPr>
              <a:t>Средний род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28775"/>
            <a:ext cx="4038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z="4000">
                <a:solidFill>
                  <a:srgbClr val="33CCFF"/>
                </a:solidFill>
              </a:rPr>
              <a:t>     он мой</a:t>
            </a:r>
          </a:p>
          <a:p>
            <a:pPr>
              <a:buFontTx/>
              <a:buNone/>
            </a:pPr>
            <a:endParaRPr lang="ru-RU" sz="4000">
              <a:solidFill>
                <a:srgbClr val="33CCFF"/>
              </a:solidFill>
            </a:endParaRPr>
          </a:p>
          <a:p>
            <a:pPr>
              <a:buFontTx/>
              <a:buNone/>
            </a:pPr>
            <a:r>
              <a:rPr lang="ru-RU" sz="4000">
                <a:solidFill>
                  <a:srgbClr val="FF00FF"/>
                </a:solidFill>
              </a:rPr>
              <a:t>     она моя</a:t>
            </a:r>
          </a:p>
          <a:p>
            <a:pPr>
              <a:buFontTx/>
              <a:buNone/>
            </a:pPr>
            <a:endParaRPr lang="ru-RU" sz="4000">
              <a:solidFill>
                <a:srgbClr val="FF00FF"/>
              </a:solidFill>
            </a:endParaRPr>
          </a:p>
          <a:p>
            <a:pPr>
              <a:buFontTx/>
              <a:buNone/>
            </a:pPr>
            <a:r>
              <a:rPr lang="ru-RU" sz="4000">
                <a:solidFill>
                  <a:srgbClr val="FF9933"/>
                </a:solidFill>
              </a:rPr>
              <a:t>     оно моё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ДОМАШНЕЕ ЗАДАНИЕ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i="1"/>
              <a:t>На выбор</a:t>
            </a:r>
          </a:p>
          <a:p>
            <a:pPr>
              <a:buFontTx/>
              <a:buNone/>
            </a:pPr>
            <a:r>
              <a:rPr lang="ru-RU" u="sng"/>
              <a:t>1.Творческое задание</a:t>
            </a:r>
            <a:r>
              <a:rPr lang="ru-RU"/>
              <a:t>.</a:t>
            </a:r>
          </a:p>
          <a:p>
            <a:pPr>
              <a:buFontTx/>
              <a:buNone/>
            </a:pPr>
            <a:r>
              <a:rPr lang="ru-RU"/>
              <a:t>   Подобрать и записать 15 имён существительных и определить род.</a:t>
            </a:r>
            <a:endParaRPr lang="ru-RU" u="sng"/>
          </a:p>
          <a:p>
            <a:pPr>
              <a:buFontTx/>
              <a:buNone/>
            </a:pPr>
            <a:r>
              <a:rPr lang="ru-RU" u="sng"/>
              <a:t>2.Репродуктивное задание (упражнение).</a:t>
            </a:r>
            <a:endParaRPr lang="ru-RU"/>
          </a:p>
          <a:p>
            <a:pPr>
              <a:buFontTx/>
              <a:buNone/>
            </a:pPr>
            <a:r>
              <a:rPr lang="ru-RU"/>
              <a:t>   Упражнение из учебника.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46</Words>
  <Application>Microsoft Office PowerPoint</Application>
  <PresentationFormat>Экран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Arial</vt:lpstr>
      <vt:lpstr>Оформление по умолчанию</vt:lpstr>
      <vt:lpstr>Род имён существительных</vt:lpstr>
      <vt:lpstr>ДОМАШНЕЕ ЗАДАНИЕ</vt:lpstr>
    </vt:vector>
  </TitlesOfParts>
  <Company>Sckool №975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Ирина</cp:lastModifiedBy>
  <cp:revision>3</cp:revision>
  <dcterms:created xsi:type="dcterms:W3CDTF">2010-04-12T07:24:17Z</dcterms:created>
  <dcterms:modified xsi:type="dcterms:W3CDTF">2021-05-19T17:55:44Z</dcterms:modified>
</cp:coreProperties>
</file>