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708B-8032-4A2C-9B6B-4C81853C41AC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565B1-99D1-45E0-823A-3D904AAECD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A08D-ADF3-4549-AB2B-5CF6020FB25F}" type="datetime1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3BC5-2B98-45A5-84DA-CBFAE7532751}" type="datetime1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9A42-0954-4040-97D0-E3FEE7DEBFB5}" type="datetime1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F7DD-B582-472B-A8A1-B107A1542C9D}" type="datetime1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0450-F084-4112-965C-964C503AF66C}" type="datetime1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FC0B-0D64-4C9E-A223-49ED23770D1C}" type="datetime1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0ED1-684C-442D-9299-3686761FDC86}" type="datetime1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DA49-809C-486F-8372-86919EF24BF9}" type="datetime1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6181-B45C-495D-9598-D5EF1E67819E}" type="datetime1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C88F-FAA4-4CA9-A570-EF2252200FF6}" type="datetime1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8B76-BEC0-4E4D-9964-7429328E70A8}" type="datetime1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5498-FDC7-452B-B3B4-F6EAA9272A6A}" type="datetime1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Рулева Т.Г.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2.xml"/><Relationship Id="rId10" Type="http://schemas.openxmlformats.org/officeDocument/2006/relationships/slide" Target="slide8.xml"/><Relationship Id="rId19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2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3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4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5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6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7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8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9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DELL\Desktop\логотип №4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1444" y="418010"/>
            <a:ext cx="977538" cy="97753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405872" y="518290"/>
            <a:ext cx="43232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«Знать прошлое надо,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понять настоящее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предвидеть будущее».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В.Г.Белинский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33177" y="3786555"/>
            <a:ext cx="3939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ВИКТОРИНА 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«МАТЕМАТИКА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 ИСТОРИЯ»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шестиугольник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8721" y="1399978"/>
            <a:ext cx="9117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фигура лежит в основании здания военного министерства США?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66" y="1321602"/>
            <a:ext cx="102412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Кто, по преданию, из великих геометров древности сказал вражескому солдату, пришедшему его убить: «Не тронь моих кругов»?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Герон Александрийский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223" y="981967"/>
            <a:ext cx="93399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фамилию древнегреческого ученого, предложившего формулу для нахождения площади треугольника по трем сторонам. 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Карл Фридрих Гаусс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151785"/>
            <a:ext cx="106331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Кому принадлежат слова:  «Математика – царица наук, а арифметика – царица математики»?  Его еще называют королем математики.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Леонтий Филиппович</a:t>
            </a:r>
            <a:r>
              <a:rPr lang="ru-RU" sz="2400" i="1" dirty="0" smtClean="0"/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1321602"/>
            <a:ext cx="9326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создал первый учебник по математике и навигации для школы в России в 1703 году?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578" y="1138722"/>
            <a:ext cx="110119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ученый, сделавший вклад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развитие физики, математики, астрологии, открыл три закона механики, вывел закон всемирного тяготения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Суворов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83" y="204045"/>
            <a:ext cx="116520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прожил 70 лет, более 50 из них он провел в армии. Начал службу простым солдатом, а закончил фельдмаршалом и генералиссимусом. Провел 35 больших боёв и сражений, в каждом из них он был победителем, став легендой военного дела при жизни. Называл «математику –гимнастикой ума». О ком идет речь?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Васильевич Ломоносов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7097" y="1112596"/>
            <a:ext cx="960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Кому из русских ученых принадлежат слова: «Математику уже затем учить надо, что она ум в порядок приводит»?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89" y="1204036"/>
            <a:ext cx="6727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любимую головоломку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Наполеона Бонапарта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5" y="1321601"/>
            <a:ext cx="10802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из философов сказал: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«Разве ты не заметил, что способный к  математике  изощрен во всех науках о природе»?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149" y="1439167"/>
            <a:ext cx="10776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геометрическую фигуру  напоминает президентский кабинет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Белом доме США? 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7216" y="1550004"/>
            <a:ext cx="72515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Многогранник из Египта –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 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3165" y="1752677"/>
            <a:ext cx="7589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мире был первой женщиной-математиком?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Гепатия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Александрийская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314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9166" y="1386916"/>
            <a:ext cx="8686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математиков принимал участие в кулачном бою на Олимпиаде в 548 году  до н.э.?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 Декарт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6913" y="851339"/>
            <a:ext cx="90525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Прямоугольную систему координат называют еще декартовой. В честь какого математика ее так называют?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числа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966" y="1426104"/>
            <a:ext cx="9744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марта в мире отмечается один из самых необычных праздников. Что это за праздник?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DELL\Desktop\П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2740" y="6130426"/>
            <a:ext cx="294322" cy="2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Рулева Т.Г.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409</Words>
  <Application>Microsoft Office PowerPoint</Application>
  <PresentationFormat>Произвольный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Математика+История</dc:subject>
  <dc:creator>Георгий Аствацатуров</dc:creator>
  <cp:lastModifiedBy>DELL</cp:lastModifiedBy>
  <cp:revision>30</cp:revision>
  <dcterms:created xsi:type="dcterms:W3CDTF">2020-02-29T02:38:23Z</dcterms:created>
  <dcterms:modified xsi:type="dcterms:W3CDTF">2021-05-03T12:15:23Z</dcterms:modified>
</cp:coreProperties>
</file>