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1" d="100"/>
          <a:sy n="81" d="100"/>
        </p:scale>
        <p:origin x="-84" y="-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1700F-C1D2-42AE-BBA2-AF4A64D6A284}" type="datetimeFigureOut">
              <a:rPr lang="ru-RU" smtClean="0"/>
              <a:pPr/>
              <a:t>09.05.2021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9A6AD2-13C0-44AF-85C8-0067127DBE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5BE5-76BF-494E-8369-9B674C831542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629268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5FA18-02FF-4E80-88A0-BADC50941F07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547833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FEA38-C3A8-4E5A-8704-EB6A591B9526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82055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BD48F-00BA-42F2-97A6-AA244A485C16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431424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AE6C-6754-45CB-81E2-703E4312743B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858613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92C91-C35B-4802-AEE8-CDF04DC6B1A7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665497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7BF85-ECF9-47B2-943B-E6826084DC28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04960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1D32-BAB5-4541-8870-997AEBF0F159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348467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C72BF-7828-4EB3-B238-E7A39A151DB3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674893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2171-3E90-4E8A-AB4B-16B38A848052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850977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68BF-B5F3-41E7-A582-29DD4933B78D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349182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75AC6-8AB5-4E2A-87C7-7205CEF3436D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20916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2.xml"/><Relationship Id="rId18" Type="http://schemas.openxmlformats.org/officeDocument/2006/relationships/image" Target="../media/image2.png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7.xml"/><Relationship Id="rId17" Type="http://schemas.openxmlformats.org/officeDocument/2006/relationships/slide" Target="slide16.xml"/><Relationship Id="rId2" Type="http://schemas.openxmlformats.org/officeDocument/2006/relationships/slide" Target="slide2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5" Type="http://schemas.openxmlformats.org/officeDocument/2006/relationships/slide" Target="slide14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3184634" y="1009001"/>
            <a:ext cx="4761186" cy="4761187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hlinkClick r:id="rId2" action="ppaction://hlinksldjump"/>
          </p:cNvPr>
          <p:cNvSpPr/>
          <p:nvPr/>
        </p:nvSpPr>
        <p:spPr>
          <a:xfrm>
            <a:off x="5275861" y="1014274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" name="Прямоугольник 11">
            <a:hlinkClick r:id="rId3" action="ppaction://hlinksldjump"/>
          </p:cNvPr>
          <p:cNvSpPr/>
          <p:nvPr/>
        </p:nvSpPr>
        <p:spPr>
          <a:xfrm rot="1567120">
            <a:off x="6079404" y="1189711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Прямоугольник 12">
            <a:hlinkClick r:id="rId4" action="ppaction://hlinksldjump"/>
          </p:cNvPr>
          <p:cNvSpPr/>
          <p:nvPr/>
        </p:nvSpPr>
        <p:spPr>
          <a:xfrm rot="2794232">
            <a:off x="6758790" y="1650414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" name="Прямоугольник 13">
            <a:hlinkClick r:id="rId5" action="ppaction://hlinksldjump"/>
          </p:cNvPr>
          <p:cNvSpPr/>
          <p:nvPr/>
        </p:nvSpPr>
        <p:spPr>
          <a:xfrm rot="3771635">
            <a:off x="7194412" y="2303672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5" name="Прямоугольник 14">
            <a:hlinkClick r:id="rId6" action="ppaction://hlinksldjump"/>
          </p:cNvPr>
          <p:cNvSpPr/>
          <p:nvPr/>
        </p:nvSpPr>
        <p:spPr>
          <a:xfrm rot="5400000">
            <a:off x="7338838" y="3100412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6" name="Прямоугольник 15">
            <a:hlinkClick r:id="rId7" action="ppaction://hlinksldjump"/>
          </p:cNvPr>
          <p:cNvSpPr/>
          <p:nvPr/>
        </p:nvSpPr>
        <p:spPr>
          <a:xfrm rot="6953946">
            <a:off x="7172505" y="3939473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7" name="Прямоугольник 16">
            <a:hlinkClick r:id="rId8" action="ppaction://hlinksldjump"/>
          </p:cNvPr>
          <p:cNvSpPr/>
          <p:nvPr/>
        </p:nvSpPr>
        <p:spPr>
          <a:xfrm rot="8155335">
            <a:off x="6688556" y="4595960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8" name="Прямоугольник 17">
            <a:hlinkClick r:id="rId9" action="ppaction://hlinksldjump"/>
          </p:cNvPr>
          <p:cNvSpPr/>
          <p:nvPr/>
        </p:nvSpPr>
        <p:spPr>
          <a:xfrm rot="9530495">
            <a:off x="6032107" y="5025490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2" name="Прямоугольник 21">
            <a:hlinkClick r:id="rId10" action="ppaction://hlinksldjump"/>
          </p:cNvPr>
          <p:cNvSpPr/>
          <p:nvPr/>
        </p:nvSpPr>
        <p:spPr>
          <a:xfrm rot="11031036">
            <a:off x="5232643" y="5158950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3" name="Прямоугольник 22">
            <a:hlinkClick r:id="rId11" action="ppaction://hlinksldjump"/>
          </p:cNvPr>
          <p:cNvSpPr/>
          <p:nvPr/>
        </p:nvSpPr>
        <p:spPr>
          <a:xfrm rot="12572577">
            <a:off x="4415359" y="4981405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24" name="Прямоугольник 23">
            <a:hlinkClick r:id="rId12" action="ppaction://hlinksldjump"/>
          </p:cNvPr>
          <p:cNvSpPr/>
          <p:nvPr/>
        </p:nvSpPr>
        <p:spPr>
          <a:xfrm rot="9116689">
            <a:off x="4412248" y="1193866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26" name="Прямоугольник 25">
            <a:hlinkClick r:id="rId13" action="ppaction://hlinksldjump"/>
          </p:cNvPr>
          <p:cNvSpPr/>
          <p:nvPr/>
        </p:nvSpPr>
        <p:spPr>
          <a:xfrm rot="13598477">
            <a:off x="3793255" y="4525795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27" name="Прямоугольник 26">
            <a:hlinkClick r:id="rId14" action="ppaction://hlinksldjump"/>
          </p:cNvPr>
          <p:cNvSpPr/>
          <p:nvPr/>
        </p:nvSpPr>
        <p:spPr>
          <a:xfrm rot="14836443">
            <a:off x="3359473" y="3877319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28" name="Прямоугольник 27">
            <a:hlinkClick r:id="rId15" action="ppaction://hlinksldjump"/>
          </p:cNvPr>
          <p:cNvSpPr/>
          <p:nvPr/>
        </p:nvSpPr>
        <p:spPr>
          <a:xfrm rot="5400000">
            <a:off x="3208147" y="3111985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29" name="Прямоугольник 28">
            <a:hlinkClick r:id="rId16" action="ppaction://hlinksldjump"/>
          </p:cNvPr>
          <p:cNvSpPr/>
          <p:nvPr/>
        </p:nvSpPr>
        <p:spPr>
          <a:xfrm rot="6548358">
            <a:off x="3337791" y="2375855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30" name="Прямоугольник 29">
            <a:hlinkClick r:id="rId17" action="ppaction://hlinksldjump"/>
          </p:cNvPr>
          <p:cNvSpPr/>
          <p:nvPr/>
        </p:nvSpPr>
        <p:spPr>
          <a:xfrm rot="7740102">
            <a:off x="3727810" y="1730976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grpSp>
        <p:nvGrpSpPr>
          <p:cNvPr id="25" name="Группа 24"/>
          <p:cNvGrpSpPr/>
          <p:nvPr/>
        </p:nvGrpSpPr>
        <p:grpSpPr>
          <a:xfrm>
            <a:off x="5409114" y="1725690"/>
            <a:ext cx="252248" cy="3384000"/>
            <a:chOff x="745572" y="819807"/>
            <a:chExt cx="252248" cy="3384000"/>
          </a:xfrm>
        </p:grpSpPr>
        <p:cxnSp>
          <p:nvCxnSpPr>
            <p:cNvPr id="31" name="Прямая со стрелкой 30"/>
            <p:cNvCxnSpPr/>
            <p:nvPr/>
          </p:nvCxnSpPr>
          <p:spPr>
            <a:xfrm flipH="1">
              <a:off x="871696" y="819807"/>
              <a:ext cx="11173" cy="3384000"/>
            </a:xfrm>
            <a:prstGeom prst="straightConnector1">
              <a:avLst/>
            </a:prstGeom>
            <a:ln w="76200">
              <a:solidFill>
                <a:srgbClr val="C00000"/>
              </a:solidFill>
              <a:headEnd type="triangle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Прямоугольник 31"/>
            <p:cNvSpPr/>
            <p:nvPr/>
          </p:nvSpPr>
          <p:spPr>
            <a:xfrm>
              <a:off x="745572" y="2488407"/>
              <a:ext cx="252248" cy="1692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Овал 1"/>
          <p:cNvSpPr/>
          <p:nvPr/>
        </p:nvSpPr>
        <p:spPr>
          <a:xfrm>
            <a:off x="5294411" y="3212680"/>
            <a:ext cx="504000" cy="504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4689231" y="198512"/>
            <a:ext cx="75027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"География - мост между природой и обществом"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Н.Н. Баранский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Нижний колонтитул 3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pic>
        <p:nvPicPr>
          <p:cNvPr id="1026" name="Picture 2" descr="C:\Users\DELL\Desktop\школа №43.png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43621" y="156431"/>
            <a:ext cx="1521228" cy="1367569"/>
          </a:xfrm>
          <a:prstGeom prst="rect">
            <a:avLst/>
          </a:prstGeom>
          <a:noFill/>
        </p:spPr>
      </p:pic>
      <p:sp>
        <p:nvSpPr>
          <p:cNvPr id="35" name="Прямоугольник 34"/>
          <p:cNvSpPr/>
          <p:nvPr/>
        </p:nvSpPr>
        <p:spPr>
          <a:xfrm>
            <a:off x="7889631" y="3905183"/>
            <a:ext cx="430236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ВИКТОРИНА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«МАТЕМАТИКА 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ГЕОГРАФИЯ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977700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5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Амстердам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68924" y="163343"/>
            <a:ext cx="115003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 каком европейском городе, есть улица Пифагора, Архимеда, Ньютона и Коперника?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64785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Коническую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922874" y="208057"/>
            <a:ext cx="83119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Какую характерную форму имеют 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вулканические горы?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57078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85445" y="280573"/>
            <a:ext cx="1106658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Сколько палочек потребуется, чтобы выложить условный знак погоды - «снег»?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38834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Куба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04800" y="268850"/>
            <a:ext cx="1161756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Какой остров, потеряв букву, становится геометрической фигурой?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53077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65148" y="5874745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75847" y="257908"/>
            <a:ext cx="11729493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Чему равна среднесуточная температура воздуха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следующим показателям температуры воздуха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-7, -5, -1, +1, +6, +9?    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13783088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75392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Владивосток, Севастополь, Ростов-на-Дону, Стокгольм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954201" y="254949"/>
            <a:ext cx="815620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 названии каких городов можно 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усмотреть число  100?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61875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Балхаш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1294" y="170061"/>
            <a:ext cx="107969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Озеро, в котором одна половина с пресной водой, а вторая – с соленой.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2253311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Байкал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69630" y="304020"/>
            <a:ext cx="1176996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Самое глубокое озеро, в которое впадает множество рек, а вытекает только одна.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3934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Финляндия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808228" y="407349"/>
            <a:ext cx="723646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Страна, где «тысячи озер». 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13282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Белое и Черное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75846" y="210234"/>
            <a:ext cx="1201615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Два моря в России, противоположных в названии, географическом положении и температуре воды.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97123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Египет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30215" y="228676"/>
            <a:ext cx="104569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 какой стране находится одно 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из оставшихся семи чудес света?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541300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Ямал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err="1" smtClean="0"/>
              <a:t>Рулева</a:t>
            </a:r>
            <a:r>
              <a:rPr lang="ru-RU" dirty="0" smtClean="0"/>
              <a:t> Т.Г.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428796" y="372180"/>
            <a:ext cx="101563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Полуостров, заявивший о своей величине.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16068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Евразия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846" y="392799"/>
            <a:ext cx="120161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Какой материк четырьмя океанами омывается?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286425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Глобус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301181" y="419073"/>
            <a:ext cx="89364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Вращающаяся модель земного шара.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850936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Атмосфера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979853" y="360457"/>
            <a:ext cx="107598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Газообразная оболочка, окружающая Землю.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813274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Пик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005801" y="372180"/>
            <a:ext cx="79042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Высшая точка горной вершины.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7313479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314</Words>
  <Application>Microsoft Office PowerPoint</Application>
  <PresentationFormat>Произвольный</PresentationFormat>
  <Paragraphs>108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Георгий Аствацатуров</dc:creator>
  <cp:lastModifiedBy>DELL</cp:lastModifiedBy>
  <cp:revision>27</cp:revision>
  <dcterms:created xsi:type="dcterms:W3CDTF">2020-02-29T02:38:23Z</dcterms:created>
  <dcterms:modified xsi:type="dcterms:W3CDTF">2021-05-09T13:17:29Z</dcterms:modified>
</cp:coreProperties>
</file>