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1" d="100"/>
          <a:sy n="81" d="100"/>
        </p:scale>
        <p:origin x="-84" y="-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C42FD-49D4-4FCE-B454-8C142A7B0C6A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2D804B-CCF3-44F8-A7B4-ED5E4AE8704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1BFE6-5138-41EC-8A91-C118B1C43208}" type="datetime1">
              <a:rPr lang="ru-RU" smtClean="0"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629268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B659-4AE2-4B05-A590-CA9F0D2EB71E}" type="datetime1">
              <a:rPr lang="ru-RU" smtClean="0"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54783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3552E-06CD-4021-8FF5-D91288191CAA}" type="datetime1">
              <a:rPr lang="ru-RU" smtClean="0"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18205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877BC-41B5-4868-B9A2-4A7E4D8529DB}" type="datetime1">
              <a:rPr lang="ru-RU" smtClean="0"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43142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8427F-31AD-4881-BDBC-599464B732EA}" type="datetime1">
              <a:rPr lang="ru-RU" smtClean="0"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85861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4A5F5-BAE6-448E-A455-9F69FEF13297}" type="datetime1">
              <a:rPr lang="ru-RU" smtClean="0"/>
              <a:t>03.05.2021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66549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06C75-40FB-4D05-A573-353B0A577D3D}" type="datetime1">
              <a:rPr lang="ru-RU" smtClean="0"/>
              <a:t>03.05.2021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104960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403A-F2F0-4D09-B337-DFEB25BA395D}" type="datetime1">
              <a:rPr lang="ru-RU" smtClean="0"/>
              <a:t>03.05.2021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4846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94B70-A52A-474E-8866-6859BFB948D9}" type="datetime1">
              <a:rPr lang="ru-RU" smtClean="0"/>
              <a:t>03.05.2021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74893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8CB4D-5DF2-4858-B208-FB7D67033B16}" type="datetime1">
              <a:rPr lang="ru-RU" smtClean="0"/>
              <a:t>03.05.2021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850977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F317C-B824-4843-A35A-ADA5C5BEF54B}" type="datetime1">
              <a:rPr lang="ru-RU" smtClean="0"/>
              <a:t>03.05.2021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34918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61EF4-E427-423C-A969-45743742C7D7}" type="datetime1">
              <a:rPr lang="ru-RU" smtClean="0"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B54D1-5A83-42B1-970F-ACA793163D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20916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2.xml"/><Relationship Id="rId18" Type="http://schemas.openxmlformats.org/officeDocument/2006/relationships/image" Target="../media/image2.jpeg"/><Relationship Id="rId3" Type="http://schemas.openxmlformats.org/officeDocument/2006/relationships/slide" Target="slide3.xml"/><Relationship Id="rId7" Type="http://schemas.openxmlformats.org/officeDocument/2006/relationships/slide" Target="slide7.xml"/><Relationship Id="rId12" Type="http://schemas.openxmlformats.org/officeDocument/2006/relationships/slide" Target="slide17.xml"/><Relationship Id="rId17" Type="http://schemas.openxmlformats.org/officeDocument/2006/relationships/slide" Target="slide16.xml"/><Relationship Id="rId2" Type="http://schemas.openxmlformats.org/officeDocument/2006/relationships/slide" Target="slide2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5" Type="http://schemas.openxmlformats.org/officeDocument/2006/relationships/slide" Target="slide5.xml"/><Relationship Id="rId15" Type="http://schemas.openxmlformats.org/officeDocument/2006/relationships/slide" Target="slide14.xml"/><Relationship Id="rId10" Type="http://schemas.openxmlformats.org/officeDocument/2006/relationships/slide" Target="slide10.xml"/><Relationship Id="rId4" Type="http://schemas.openxmlformats.org/officeDocument/2006/relationships/slide" Target="slide4.xml"/><Relationship Id="rId9" Type="http://schemas.openxmlformats.org/officeDocument/2006/relationships/slide" Target="slide9.xml"/><Relationship Id="rId14" Type="http://schemas.openxmlformats.org/officeDocument/2006/relationships/slide" Target="slide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3184634" y="1009001"/>
            <a:ext cx="4761186" cy="4761187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hlinkClick r:id="rId2" action="ppaction://hlinksldjump"/>
          </p:cNvPr>
          <p:cNvSpPr/>
          <p:nvPr/>
        </p:nvSpPr>
        <p:spPr>
          <a:xfrm>
            <a:off x="5275861" y="1014274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2" name="Прямоугольник 11">
            <a:hlinkClick r:id="rId3" action="ppaction://hlinksldjump"/>
          </p:cNvPr>
          <p:cNvSpPr/>
          <p:nvPr/>
        </p:nvSpPr>
        <p:spPr>
          <a:xfrm rot="1567120">
            <a:off x="6079404" y="1189711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" name="Прямоугольник 12">
            <a:hlinkClick r:id="rId4" action="ppaction://hlinksldjump"/>
          </p:cNvPr>
          <p:cNvSpPr/>
          <p:nvPr/>
        </p:nvSpPr>
        <p:spPr>
          <a:xfrm rot="2794232">
            <a:off x="6758790" y="1650414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4" name="Прямоугольник 13">
            <a:hlinkClick r:id="rId5" action="ppaction://hlinksldjump"/>
          </p:cNvPr>
          <p:cNvSpPr/>
          <p:nvPr/>
        </p:nvSpPr>
        <p:spPr>
          <a:xfrm rot="3771635">
            <a:off x="7194412" y="2303672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5" name="Прямоугольник 14">
            <a:hlinkClick r:id="rId6" action="ppaction://hlinksldjump"/>
          </p:cNvPr>
          <p:cNvSpPr/>
          <p:nvPr/>
        </p:nvSpPr>
        <p:spPr>
          <a:xfrm rot="5400000">
            <a:off x="7338838" y="3100412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6" name="Прямоугольник 15">
            <a:hlinkClick r:id="rId7" action="ppaction://hlinksldjump"/>
          </p:cNvPr>
          <p:cNvSpPr/>
          <p:nvPr/>
        </p:nvSpPr>
        <p:spPr>
          <a:xfrm rot="6953946">
            <a:off x="7172505" y="3939473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7" name="Прямоугольник 16">
            <a:hlinkClick r:id="rId8" action="ppaction://hlinksldjump"/>
          </p:cNvPr>
          <p:cNvSpPr/>
          <p:nvPr/>
        </p:nvSpPr>
        <p:spPr>
          <a:xfrm rot="8155335">
            <a:off x="6688556" y="4595960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8" name="Прямоугольник 17">
            <a:hlinkClick r:id="rId9" action="ppaction://hlinksldjump"/>
          </p:cNvPr>
          <p:cNvSpPr/>
          <p:nvPr/>
        </p:nvSpPr>
        <p:spPr>
          <a:xfrm rot="9530495">
            <a:off x="6032107" y="5025490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2" name="Прямоугольник 21">
            <a:hlinkClick r:id="rId10" action="ppaction://hlinksldjump"/>
          </p:cNvPr>
          <p:cNvSpPr/>
          <p:nvPr/>
        </p:nvSpPr>
        <p:spPr>
          <a:xfrm rot="11031036">
            <a:off x="5232643" y="5158950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23" name="Прямоугольник 22">
            <a:hlinkClick r:id="rId11" action="ppaction://hlinksldjump"/>
          </p:cNvPr>
          <p:cNvSpPr/>
          <p:nvPr/>
        </p:nvSpPr>
        <p:spPr>
          <a:xfrm rot="12572577">
            <a:off x="4415359" y="4981405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24" name="Прямоугольник 23">
            <a:hlinkClick r:id="rId12" action="ppaction://hlinksldjump"/>
          </p:cNvPr>
          <p:cNvSpPr/>
          <p:nvPr/>
        </p:nvSpPr>
        <p:spPr>
          <a:xfrm rot="9116689">
            <a:off x="4412248" y="1193866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</p:txBody>
      </p:sp>
      <p:sp>
        <p:nvSpPr>
          <p:cNvPr id="26" name="Прямоугольник 25">
            <a:hlinkClick r:id="rId13" action="ppaction://hlinksldjump"/>
          </p:cNvPr>
          <p:cNvSpPr/>
          <p:nvPr/>
        </p:nvSpPr>
        <p:spPr>
          <a:xfrm rot="13598477">
            <a:off x="3793255" y="4525795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</a:p>
        </p:txBody>
      </p:sp>
      <p:sp>
        <p:nvSpPr>
          <p:cNvPr id="27" name="Прямоугольник 26">
            <a:hlinkClick r:id="rId14" action="ppaction://hlinksldjump"/>
          </p:cNvPr>
          <p:cNvSpPr/>
          <p:nvPr/>
        </p:nvSpPr>
        <p:spPr>
          <a:xfrm rot="14836443">
            <a:off x="3359473" y="3877319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28" name="Прямоугольник 27">
            <a:hlinkClick r:id="rId15" action="ppaction://hlinksldjump"/>
          </p:cNvPr>
          <p:cNvSpPr/>
          <p:nvPr/>
        </p:nvSpPr>
        <p:spPr>
          <a:xfrm rot="5400000">
            <a:off x="3208147" y="3111985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</a:p>
        </p:txBody>
      </p:sp>
      <p:sp>
        <p:nvSpPr>
          <p:cNvPr id="29" name="Прямоугольник 28">
            <a:hlinkClick r:id="rId16" action="ppaction://hlinksldjump"/>
          </p:cNvPr>
          <p:cNvSpPr/>
          <p:nvPr/>
        </p:nvSpPr>
        <p:spPr>
          <a:xfrm rot="6548358">
            <a:off x="3337791" y="2375855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</a:p>
        </p:txBody>
      </p:sp>
      <p:sp>
        <p:nvSpPr>
          <p:cNvPr id="30" name="Прямоугольник 29">
            <a:hlinkClick r:id="rId17" action="ppaction://hlinksldjump"/>
          </p:cNvPr>
          <p:cNvSpPr/>
          <p:nvPr/>
        </p:nvSpPr>
        <p:spPr>
          <a:xfrm rot="7740102">
            <a:off x="3727810" y="1730976"/>
            <a:ext cx="578732" cy="5915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grpSp>
        <p:nvGrpSpPr>
          <p:cNvPr id="25" name="Группа 24"/>
          <p:cNvGrpSpPr/>
          <p:nvPr/>
        </p:nvGrpSpPr>
        <p:grpSpPr>
          <a:xfrm>
            <a:off x="5409114" y="1725690"/>
            <a:ext cx="252248" cy="3384000"/>
            <a:chOff x="745572" y="819807"/>
            <a:chExt cx="252248" cy="3384000"/>
          </a:xfrm>
        </p:grpSpPr>
        <p:cxnSp>
          <p:nvCxnSpPr>
            <p:cNvPr id="31" name="Прямая со стрелкой 30"/>
            <p:cNvCxnSpPr/>
            <p:nvPr/>
          </p:nvCxnSpPr>
          <p:spPr>
            <a:xfrm flipH="1">
              <a:off x="871696" y="819807"/>
              <a:ext cx="11173" cy="3384000"/>
            </a:xfrm>
            <a:prstGeom prst="straightConnector1">
              <a:avLst/>
            </a:prstGeom>
            <a:ln w="76200">
              <a:solidFill>
                <a:srgbClr val="C00000"/>
              </a:solidFill>
              <a:headEnd type="triangle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2" name="Прямоугольник 31"/>
            <p:cNvSpPr/>
            <p:nvPr/>
          </p:nvSpPr>
          <p:spPr>
            <a:xfrm>
              <a:off x="745572" y="2488407"/>
              <a:ext cx="252248" cy="1692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Овал 1"/>
          <p:cNvSpPr/>
          <p:nvPr/>
        </p:nvSpPr>
        <p:spPr>
          <a:xfrm>
            <a:off x="5294411" y="3212680"/>
            <a:ext cx="504000" cy="5040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4" name="Picture 2" descr="C:\Users\DELL\Desktop\логотип №43.jpg"/>
          <p:cNvPicPr>
            <a:picLocks noChangeAspect="1" noChangeArrowheads="1"/>
          </p:cNvPicPr>
          <p:nvPr/>
        </p:nvPicPr>
        <p:blipFill>
          <a:blip r:embed="rId18" cstate="print"/>
          <a:srcRect l="5459" t="7139" r="5039" b="15118"/>
          <a:stretch>
            <a:fillRect/>
          </a:stretch>
        </p:blipFill>
        <p:spPr bwMode="auto">
          <a:xfrm>
            <a:off x="9911121" y="269213"/>
            <a:ext cx="1455559" cy="1264276"/>
          </a:xfrm>
          <a:prstGeom prst="rect">
            <a:avLst/>
          </a:prstGeom>
          <a:noFill/>
        </p:spPr>
      </p:pic>
      <p:sp>
        <p:nvSpPr>
          <p:cNvPr id="35" name="Нижний колонтитул 3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3774830" y="211015"/>
            <a:ext cx="35121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ВИКТОРИНА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758462" y="5884985"/>
            <a:ext cx="74106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«МАТЕМАТИКА  + ФИЗИКА»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77700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5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8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0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0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1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2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Окружности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08811" y="1271725"/>
            <a:ext cx="79802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Какой вид имеют силовые линии магнитного поля прямого проводника с током? 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26478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79785" y="1189968"/>
            <a:ext cx="754966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Лифт поднимается с 1-го этажа на 3-й за 6 секунд. 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сколько секунд лифт поднимется с 1-го на 5-й этаж?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15707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  К-О-Ж-З-Г-С-Ф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33600" y="1248584"/>
            <a:ext cx="815926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нас самым наглядным примером видимого спектра в природе является радуга. Сколько цветов у радуги? Перечислите их.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23883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10*9: 2=45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44616" y="1189969"/>
            <a:ext cx="72448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 человек обменялись рукопожатиями. 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Сколько было рукопожатий? 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75307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≈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м в секунду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9292" y="0"/>
            <a:ext cx="1169963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Былина 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«Илья Муромец и Соловей – разбойник».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«Раным-рано выехал Илья из Мурома, и хотелось ему к обеду попасть в стольный Киев-град. Его резвый конь поскакал чуть ниже облака ходячего, повыше лесу стоячего. (Расстояние между Киевом и Муромом   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S ≈ 1000 км, в пути Илья был </a:t>
            </a:r>
            <a:r>
              <a:rPr lang="ru-RU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≈ 10 часов)». Оцените, с какой скоростью перемещался богатырский конь?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2400" cy="276225"/>
          </a:xfrm>
          <a:prstGeom prst="rect">
            <a:avLst/>
          </a:prstGeom>
          <a:noFill/>
        </p:spPr>
      </p:pic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78308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69920" y="6015421"/>
            <a:ext cx="8693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– жокей, 2 – велосипедист, 6 – лыжник, 3 – штангист, 8 – хоккеист, 5 – футболист.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34572" y="369353"/>
            <a:ext cx="594388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числа скрывают спортсмены?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 descr="https://fsd.videouroki.net/html/2017/06/25/v_5950094914252/v99691914_0_4.png"/>
          <p:cNvPicPr/>
          <p:nvPr/>
        </p:nvPicPr>
        <p:blipFill>
          <a:blip r:embed="rId3" cstate="print"/>
          <a:srcRect t="14412" b="4586"/>
          <a:stretch>
            <a:fillRect/>
          </a:stretch>
        </p:blipFill>
        <p:spPr bwMode="auto">
          <a:xfrm>
            <a:off x="4391025" y="1821002"/>
            <a:ext cx="4019550" cy="3286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261875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6871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замерзании объем воды увеличивается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5139" y="521753"/>
            <a:ext cx="1137138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А.А.Фадеев «Молодая гвардия».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«Подпольщики занимались саботажем в организованных немцами мастерских. Отремонтированную немцами водокачку оставили наполненной водой. А ночью «ударили» морозы, в результате чего трубы раздулись, полопались, вся система пришла в негодность. Все нужно было начинать сначала».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Какая физическая закономерность помогла подпольщикам в их борьбе против фашистов?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225331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Зеркало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80494" y="1207478"/>
            <a:ext cx="831166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Был один Антошка, посмотрел в окошко – там второй Антошка! Что это за окошко? </a:t>
            </a:r>
          </a:p>
          <a:p>
            <a:pPr lvl="0"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Куда смотрел Антошка? </a:t>
            </a:r>
          </a:p>
          <a:p>
            <a:pPr algn="ctr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4393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9538" y="1342368"/>
            <a:ext cx="989427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ученик математического класса любит либо физику, либо химию, либо оба предмета. Физику любят 25 чел., химию – 27, а оба предмета любят 18 чел. 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всего человек в этом классе?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13282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Объём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13250" y="1740954"/>
            <a:ext cx="71513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Какую математическую величину измеряют мензуркой?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49712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Скорость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98431" y="1213414"/>
            <a:ext cx="795997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величина, показывающая, какой путь проходит тело в единицу времени, называется …</a:t>
            </a:r>
          </a:p>
          <a:p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54130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«Шаг», «ступень»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79785" y="1400984"/>
            <a:ext cx="77137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Слово «градус» встречается и в физике, и в математике. 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что это слово означает 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переводе с латинского?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1606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Увеличится в 4 раза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17078" y="1389260"/>
            <a:ext cx="828821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изменится кинетическая энергия движения тела, если его скорость увеличить в 2 раза?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28642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дм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96935" y="1271726"/>
            <a:ext cx="886964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железа выплавили 3 куба с рёбрами 3 дм, 4 дм и 5 дм. Затем их расплавили и выплавили один куб. 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вы думаете, чему равна длина его ребра?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&#10;&#10;&#10;Из железа выплавили 3 куба с ребрами 3дм., 4дм.,5дм. Потом их расплавили и выплавили один куб. Как вы думаете, чему равна длина его ребра?&#10;Из железа выплавили 3 куба с ребрами 3дм., 4дм.,5дм. Потом их расплавили и выплавили один куб. Как вы думаете, чему равна длина его ребра?&#10;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1968" t="66142" r="6615" b="8189"/>
          <a:stretch>
            <a:fillRect/>
          </a:stretch>
        </p:blipFill>
        <p:spPr bwMode="auto">
          <a:xfrm>
            <a:off x="5738521" y="4441674"/>
            <a:ext cx="158115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85093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Весы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96296" y="1338257"/>
            <a:ext cx="680926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Отгадай загадку. 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Две сестры качались, правды добивались, а когда добились, то остановились. 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8132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13646" y="5950040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06532" y="6015421"/>
            <a:ext cx="5112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Молния, гром, дождь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200" y="4601385"/>
            <a:ext cx="1828800" cy="592428"/>
          </a:xfrm>
          <a:prstGeom prst="roundRect">
            <a:avLst/>
          </a:prstGeom>
          <a:solidFill>
            <a:srgbClr val="C0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39107" y="1272030"/>
            <a:ext cx="688144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Отгадай загадку. 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Сначала блеск, за блеском -  треск, за треском – плеск.  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Рулева Т.Г.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731347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529</Words>
  <Application>Microsoft Office PowerPoint</Application>
  <PresentationFormat>Произвольный</PresentationFormat>
  <Paragraphs>112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Георгий Аствацатуров</dc:creator>
  <cp:lastModifiedBy>DELL</cp:lastModifiedBy>
  <cp:revision>36</cp:revision>
  <dcterms:created xsi:type="dcterms:W3CDTF">2020-02-29T02:38:23Z</dcterms:created>
  <dcterms:modified xsi:type="dcterms:W3CDTF">2021-05-03T12:06:42Z</dcterms:modified>
</cp:coreProperties>
</file>