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 autoAdjust="0"/>
    <p:restoredTop sz="94660"/>
  </p:normalViewPr>
  <p:slideViewPr>
    <p:cSldViewPr snapToGrid="0">
      <p:cViewPr>
        <p:scale>
          <a:sx n="66" d="100"/>
          <a:sy n="66" d="100"/>
        </p:scale>
        <p:origin x="-714" y="-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722D2-2631-48B0-B0B6-40502332884B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A7B58-5A51-4DFA-8247-D977BF0155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5B84-9A7C-45F8-99B8-235ADFE3795C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2926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40D-BBD6-42B1-AA0F-65B1CE654EB6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4783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322D-D38C-4738-AEEB-E0941AC5170C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8205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0DE0-7853-40B2-82DF-A9590ACB221E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3142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71F7-1AF6-4BB8-BD22-E23B7881F0F2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5861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BD9C-446A-4A19-9B86-C1A6C520A304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6549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65861-984A-472A-B1D8-DBC0B02AF49C}" type="datetime1">
              <a:rPr lang="ru-RU" smtClean="0"/>
              <a:t>03.05.2021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0496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8F6C-52D4-4624-BA4F-D3041967F35E}" type="datetime1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4846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7C2C-E582-45BC-B83C-BFDB6336A734}" type="datetime1">
              <a:rPr lang="ru-RU" smtClean="0"/>
              <a:t>03.05.2021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7489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876D-CCEC-4514-98BA-B79221BA3F3C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5097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F04E9-AF87-4967-A27A-FEB0646500BC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4918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0299B-CFE8-42FC-BACD-9C4A8A8E7A06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091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2.jpeg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7.xml"/><Relationship Id="rId17" Type="http://schemas.openxmlformats.org/officeDocument/2006/relationships/slide" Target="slide16.xml"/><Relationship Id="rId2" Type="http://schemas.openxmlformats.org/officeDocument/2006/relationships/slide" Target="slide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3184634" y="1009001"/>
            <a:ext cx="4761186" cy="476118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hlinkClick r:id="rId2" action="ppaction://hlinksldjump"/>
          </p:cNvPr>
          <p:cNvSpPr/>
          <p:nvPr/>
        </p:nvSpPr>
        <p:spPr>
          <a:xfrm>
            <a:off x="5275861" y="1014274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Прямоугольник 11">
            <a:hlinkClick r:id="rId3" action="ppaction://hlinksldjump"/>
          </p:cNvPr>
          <p:cNvSpPr/>
          <p:nvPr/>
        </p:nvSpPr>
        <p:spPr>
          <a:xfrm rot="1567120">
            <a:off x="6079404" y="1189711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Прямоугольник 12">
            <a:hlinkClick r:id="rId4" action="ppaction://hlinksldjump"/>
          </p:cNvPr>
          <p:cNvSpPr/>
          <p:nvPr/>
        </p:nvSpPr>
        <p:spPr>
          <a:xfrm rot="2794232">
            <a:off x="6758790" y="1650414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Прямоугольник 13">
            <a:hlinkClick r:id="rId5" action="ppaction://hlinksldjump"/>
          </p:cNvPr>
          <p:cNvSpPr/>
          <p:nvPr/>
        </p:nvSpPr>
        <p:spPr>
          <a:xfrm rot="3771635">
            <a:off x="7194412" y="2303672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" name="Прямоугольник 14">
            <a:hlinkClick r:id="rId6" action="ppaction://hlinksldjump"/>
          </p:cNvPr>
          <p:cNvSpPr/>
          <p:nvPr/>
        </p:nvSpPr>
        <p:spPr>
          <a:xfrm rot="5400000">
            <a:off x="7338838" y="3100412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6" name="Прямоугольник 15">
            <a:hlinkClick r:id="rId7" action="ppaction://hlinksldjump"/>
          </p:cNvPr>
          <p:cNvSpPr/>
          <p:nvPr/>
        </p:nvSpPr>
        <p:spPr>
          <a:xfrm rot="6953946">
            <a:off x="7172505" y="3939473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7" name="Прямоугольник 16">
            <a:hlinkClick r:id="rId8" action="ppaction://hlinksldjump"/>
          </p:cNvPr>
          <p:cNvSpPr/>
          <p:nvPr/>
        </p:nvSpPr>
        <p:spPr>
          <a:xfrm rot="8155335">
            <a:off x="6688556" y="459596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8" name="Прямоугольник 17">
            <a:hlinkClick r:id="rId9" action="ppaction://hlinksldjump"/>
          </p:cNvPr>
          <p:cNvSpPr/>
          <p:nvPr/>
        </p:nvSpPr>
        <p:spPr>
          <a:xfrm rot="9530495">
            <a:off x="6032107" y="502549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" name="Прямоугольник 21">
            <a:hlinkClick r:id="rId10" action="ppaction://hlinksldjump"/>
          </p:cNvPr>
          <p:cNvSpPr/>
          <p:nvPr/>
        </p:nvSpPr>
        <p:spPr>
          <a:xfrm rot="11031036">
            <a:off x="5232643" y="515895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3" name="Прямоугольник 22">
            <a:hlinkClick r:id="rId11" action="ppaction://hlinksldjump"/>
          </p:cNvPr>
          <p:cNvSpPr/>
          <p:nvPr/>
        </p:nvSpPr>
        <p:spPr>
          <a:xfrm rot="12572577">
            <a:off x="4415359" y="498140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24" name="Прямоугольник 23">
            <a:hlinkClick r:id="rId12" action="ppaction://hlinksldjump"/>
          </p:cNvPr>
          <p:cNvSpPr/>
          <p:nvPr/>
        </p:nvSpPr>
        <p:spPr>
          <a:xfrm rot="9116689">
            <a:off x="4412248" y="1193866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6" name="Прямоугольник 25">
            <a:hlinkClick r:id="rId13" action="ppaction://hlinksldjump"/>
          </p:cNvPr>
          <p:cNvSpPr/>
          <p:nvPr/>
        </p:nvSpPr>
        <p:spPr>
          <a:xfrm rot="13598477">
            <a:off x="3793255" y="452579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27" name="Прямоугольник 26">
            <a:hlinkClick r:id="rId14" action="ppaction://hlinksldjump"/>
          </p:cNvPr>
          <p:cNvSpPr/>
          <p:nvPr/>
        </p:nvSpPr>
        <p:spPr>
          <a:xfrm rot="14836443">
            <a:off x="3359473" y="3877319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8" name="Прямоугольник 27">
            <a:hlinkClick r:id="rId15" action="ppaction://hlinksldjump"/>
          </p:cNvPr>
          <p:cNvSpPr/>
          <p:nvPr/>
        </p:nvSpPr>
        <p:spPr>
          <a:xfrm rot="5400000">
            <a:off x="3208147" y="311198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29" name="Прямоугольник 28">
            <a:hlinkClick r:id="rId16" action="ppaction://hlinksldjump"/>
          </p:cNvPr>
          <p:cNvSpPr/>
          <p:nvPr/>
        </p:nvSpPr>
        <p:spPr>
          <a:xfrm rot="6548358">
            <a:off x="3337791" y="237585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0" name="Прямоугольник 29">
            <a:hlinkClick r:id="rId17" action="ppaction://hlinksldjump"/>
          </p:cNvPr>
          <p:cNvSpPr/>
          <p:nvPr/>
        </p:nvSpPr>
        <p:spPr>
          <a:xfrm rot="7740102">
            <a:off x="3727810" y="1730976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grpSp>
        <p:nvGrpSpPr>
          <p:cNvPr id="25" name="Группа 24"/>
          <p:cNvGrpSpPr/>
          <p:nvPr/>
        </p:nvGrpSpPr>
        <p:grpSpPr>
          <a:xfrm>
            <a:off x="5409114" y="1725690"/>
            <a:ext cx="252248" cy="3384000"/>
            <a:chOff x="745572" y="819807"/>
            <a:chExt cx="252248" cy="3384000"/>
          </a:xfrm>
        </p:grpSpPr>
        <p:cxnSp>
          <p:nvCxnSpPr>
            <p:cNvPr id="31" name="Прямая со стрелкой 30"/>
            <p:cNvCxnSpPr/>
            <p:nvPr/>
          </p:nvCxnSpPr>
          <p:spPr>
            <a:xfrm flipH="1">
              <a:off x="871696" y="819807"/>
              <a:ext cx="11173" cy="3384000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Прямоугольник 31"/>
            <p:cNvSpPr/>
            <p:nvPr/>
          </p:nvSpPr>
          <p:spPr>
            <a:xfrm>
              <a:off x="745572" y="2488407"/>
              <a:ext cx="252248" cy="1692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Овал 1"/>
          <p:cNvSpPr/>
          <p:nvPr/>
        </p:nvSpPr>
        <p:spPr>
          <a:xfrm>
            <a:off x="5294411" y="3212680"/>
            <a:ext cx="504000" cy="50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958761" y="190474"/>
            <a:ext cx="88870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«Литература учит нас понимать окружающий мир,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математика – точно мыслить, соизмерять и оценивать этот мир»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" name="Picture 2" descr="C:\Users\DELL\Desktop\логотип №43.jpg"/>
          <p:cNvPicPr>
            <a:picLocks noChangeAspect="1" noChangeArrowheads="1"/>
          </p:cNvPicPr>
          <p:nvPr/>
        </p:nvPicPr>
        <p:blipFill>
          <a:blip r:embed="rId18" cstate="print"/>
          <a:srcRect l="5459" t="7139" r="5039" b="15118"/>
          <a:stretch>
            <a:fillRect/>
          </a:stretch>
        </p:blipFill>
        <p:spPr bwMode="auto">
          <a:xfrm>
            <a:off x="251306" y="187152"/>
            <a:ext cx="1455559" cy="1264276"/>
          </a:xfrm>
          <a:prstGeom prst="rect">
            <a:avLst/>
          </a:prstGeom>
          <a:noFill/>
        </p:spPr>
      </p:pic>
      <p:sp>
        <p:nvSpPr>
          <p:cNvPr id="34" name="Нижний колонтитул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Рулева</a:t>
            </a:r>
            <a:r>
              <a:rPr lang="ru-RU" dirty="0" smtClean="0"/>
              <a:t>  </a:t>
            </a:r>
            <a:r>
              <a:rPr lang="ru-RU" dirty="0" smtClean="0"/>
              <a:t>Т.Г.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194541" y="5044106"/>
            <a:ext cx="865781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ВИКТОРИНА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«МАТЕМАТИКА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ЛИТЕРАТУРА»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2997770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Сюжетную линию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185854" y="913212"/>
            <a:ext cx="987622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Какую линию можно найти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в литературном произведении?      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6478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593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«Алиса в стране Чудес», «В Зазеркалье»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5085" y="914177"/>
            <a:ext cx="110598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Какие книги для детей написал профессор математики, логик Чарльз Лютвидж Доджсон, он же Льюис Кэрролл?   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5707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73714" y="6015421"/>
            <a:ext cx="8113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Свою жену, родившую ему дочь Августу-Аду Лавлейс, ставшую первым в мире программистом.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000" y="1280961"/>
            <a:ext cx="1132114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Кого английский поэт Джордж Гордон Байрон окрестил «принцессой параллелограммов»?</a:t>
            </a:r>
          </a:p>
          <a:p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3883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5772" y="772962"/>
            <a:ext cx="115969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 подсчётам учёных, герои произведений английского поэта и драматурга Уильяма Шекспира произносят это слово 2259 раз. Что это за слово?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530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Повесть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46743" y="937515"/>
            <a:ext cx="11727543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Какой прозаический жанр является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средним арифметическим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рассказа и романа?  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8308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Дюймовочка. 1 дюйм-2,54 см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91885" y="705287"/>
            <a:ext cx="1149531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выше: сказочный россиянин-коротышка</a:t>
            </a:r>
            <a:r>
              <a:rPr kumimoji="0" lang="ru-RU" sz="4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Мужичок-с-ноготок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 Дюймовочка?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6187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А.П.Чехов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90286" y="250955"/>
            <a:ext cx="1139371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из русских писателей сочинил задачу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 трех купцов, внесших капитал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создания торгового предприятия?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Сейчас эта задача могла бы служить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рототипом для создания акционерного общества.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2533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Носов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051" y="497190"/>
            <a:ext cx="10270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из советских писателей написал рассказ «Федина задача»?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393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А.С.Пушкин «Евгений Онегин»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96642" y="700560"/>
            <a:ext cx="11699357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Какой</a:t>
            </a:r>
            <a:r>
              <a:rPr kumimoji="0" lang="ru-RU" sz="4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русский поэт и в каком </a:t>
            </a:r>
            <a:r>
              <a:rPr lang="ru-RU" sz="4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произведении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4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аписал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эти математические строки: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«Мы почитаем всех нулями,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единицами себя»? 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328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Гипербола. Преувеличение.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33981" y="937514"/>
            <a:ext cx="1085572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Название какой кривой  является </a:t>
            </a:r>
          </a:p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то же время литературным термином</a:t>
            </a:r>
            <a:r>
              <a:rPr kumimoji="0" lang="ru-RU" sz="4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</a:p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она означает в литературе?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9712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А.С.Грибоедов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365353" y="845703"/>
            <a:ext cx="9407447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Какой русский писатель </a:t>
            </a:r>
            <a:r>
              <a:rPr lang="ru-RU" sz="4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кончил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физико-математический факультет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Московского университета 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 послом России в Иране?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4130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Верста. 1066,8 м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6686" y="642334"/>
            <a:ext cx="1050834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Какая русская мера длины дала название двум сборникам стихов Марины Цветаевой и сколько метров она содержит?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1606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М.Ю.Лермонтов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5713" y="841830"/>
            <a:ext cx="1065348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Кто из русских поэтов служил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на Кавказе и возил  с собой учебник французского математика Безу?</a:t>
            </a:r>
          </a:p>
          <a:p>
            <a:pPr algn="ctr"/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8642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Л.Н.Толстой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828" y="845533"/>
            <a:ext cx="107841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Кто из великих русских писателей составлял задачи по арифметике? 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5093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использованных слов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7030" y="381076"/>
            <a:ext cx="112340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Рекордсменом среди писателей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 результатом 27000 является Л.Н. Толстой, а на втором месте - А.С. Пушкин с результатом 24000. По какой номинации?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132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Герой произведения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8345" y="1193876"/>
            <a:ext cx="1135017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Какая «литературная величина» произведения бывает и положительной, и отрицательной?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3134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440</Words>
  <Application>Microsoft Office PowerPoint</Application>
  <PresentationFormat>Произвольный</PresentationFormat>
  <Paragraphs>119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DELL</cp:lastModifiedBy>
  <cp:revision>35</cp:revision>
  <dcterms:created xsi:type="dcterms:W3CDTF">2020-02-29T02:38:23Z</dcterms:created>
  <dcterms:modified xsi:type="dcterms:W3CDTF">2021-05-03T12:08:41Z</dcterms:modified>
</cp:coreProperties>
</file>