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1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772400" cy="1470025"/>
          </a:xfrm>
        </p:spPr>
        <p:txBody>
          <a:bodyPr/>
          <a:lstStyle/>
          <a:p>
            <a:r>
              <a:rPr lang="ru-RU" dirty="0" smtClean="0"/>
              <a:t>УСТНЫЙ СЧЕТ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85926"/>
            <a:ext cx="6843738" cy="421484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а) -4+3</a:t>
            </a:r>
            <a:r>
              <a:rPr lang="ru-RU" dirty="0" smtClean="0"/>
              <a:t>= </a:t>
            </a:r>
          </a:p>
          <a:p>
            <a:r>
              <a:rPr lang="ru-RU" dirty="0" smtClean="0"/>
              <a:t>б) 3,7-3,7=</a:t>
            </a:r>
            <a:r>
              <a:rPr lang="ru-RU" dirty="0" smtClean="0"/>
              <a:t>   </a:t>
            </a:r>
          </a:p>
          <a:p>
            <a:r>
              <a:rPr lang="ru-RU" dirty="0" smtClean="0"/>
              <a:t>в) -5,5+6,5=</a:t>
            </a:r>
            <a:r>
              <a:rPr lang="ru-RU" dirty="0" smtClean="0"/>
              <a:t>  </a:t>
            </a:r>
          </a:p>
          <a:p>
            <a:r>
              <a:rPr lang="ru-RU" dirty="0" smtClean="0"/>
              <a:t>г) -17-13=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д</a:t>
            </a:r>
            <a:r>
              <a:rPr lang="ru-RU" dirty="0" smtClean="0"/>
              <a:t>) 8,1-(-8,1</a:t>
            </a:r>
            <a:r>
              <a:rPr lang="ru-RU" dirty="0" smtClean="0"/>
              <a:t>)=</a:t>
            </a:r>
          </a:p>
          <a:p>
            <a:pPr algn="l"/>
            <a:r>
              <a:rPr lang="ru-RU" dirty="0" smtClean="0"/>
              <a:t>                                                             е)7,3</a:t>
            </a:r>
            <a:r>
              <a:rPr lang="ru-RU" dirty="0" smtClean="0"/>
              <a:t>+(-7,3)=</a:t>
            </a:r>
          </a:p>
          <a:p>
            <a:r>
              <a:rPr lang="ru-RU" dirty="0" smtClean="0"/>
              <a:t>ж)10,5-15,5</a:t>
            </a:r>
            <a:r>
              <a:rPr lang="ru-RU" dirty="0" smtClean="0"/>
              <a:t>=</a:t>
            </a:r>
          </a:p>
          <a:p>
            <a:r>
              <a:rPr lang="ru-RU" dirty="0" err="1" smtClean="0"/>
              <a:t>з</a:t>
            </a:r>
            <a:r>
              <a:rPr lang="ru-RU" dirty="0" smtClean="0"/>
              <a:t>)-9,8+10</a:t>
            </a:r>
            <a:r>
              <a:rPr lang="ru-RU" dirty="0" smtClean="0"/>
              <a:t>=</a:t>
            </a:r>
          </a:p>
          <a:p>
            <a:r>
              <a:rPr lang="ru-RU" dirty="0" smtClean="0"/>
              <a:t>и)10,5-15</a:t>
            </a:r>
            <a:r>
              <a:rPr lang="ru-RU" dirty="0" smtClean="0"/>
              <a:t>=</a:t>
            </a:r>
          </a:p>
          <a:p>
            <a:r>
              <a:rPr lang="ru-RU" dirty="0" smtClean="0"/>
              <a:t>к</a:t>
            </a:r>
            <a:r>
              <a:rPr lang="ru-RU" dirty="0" smtClean="0"/>
              <a:t>) -1-(-1,5)=</a:t>
            </a:r>
          </a:p>
          <a:p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Назовите коэффициенты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45х</a:t>
            </a:r>
          </a:p>
          <a:p>
            <a:r>
              <a:rPr lang="ru-RU" dirty="0" smtClean="0"/>
              <a:t>3,4а</a:t>
            </a:r>
          </a:p>
          <a:p>
            <a:r>
              <a:rPr lang="ru-RU" dirty="0" smtClean="0"/>
              <a:t>-6,17</a:t>
            </a:r>
            <a:r>
              <a:rPr lang="en-US" dirty="0" smtClean="0"/>
              <a:t>d</a:t>
            </a:r>
          </a:p>
          <a:p>
            <a:r>
              <a:rPr lang="en-US" dirty="0" smtClean="0"/>
              <a:t>5f</a:t>
            </a:r>
          </a:p>
          <a:p>
            <a:r>
              <a:rPr lang="en-US" dirty="0" smtClean="0"/>
              <a:t>-3,24c</a:t>
            </a:r>
          </a:p>
          <a:p>
            <a:r>
              <a:rPr lang="en-US" dirty="0" smtClean="0"/>
              <a:t>90,5h</a:t>
            </a:r>
            <a:endParaRPr lang="ru-RU" dirty="0" smtClean="0"/>
          </a:p>
          <a:p>
            <a:r>
              <a:rPr lang="ru-RU" dirty="0" smtClean="0"/>
              <a:t>-453</a:t>
            </a:r>
            <a:r>
              <a:rPr lang="en-US" dirty="0" smtClean="0"/>
              <a:t>,7n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Упростить выражения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5(а</a:t>
            </a:r>
            <a:r>
              <a:rPr lang="en-US" dirty="0" smtClean="0"/>
              <a:t>+b)= 5a+5b</a:t>
            </a:r>
          </a:p>
          <a:p>
            <a:r>
              <a:rPr lang="en-US" dirty="0" smtClean="0"/>
              <a:t>6(</a:t>
            </a:r>
            <a:r>
              <a:rPr lang="en-US" dirty="0" err="1" smtClean="0"/>
              <a:t>a+a</a:t>
            </a:r>
            <a:r>
              <a:rPr lang="en-US" dirty="0" smtClean="0"/>
              <a:t>)=6a+6a=12a</a:t>
            </a:r>
          </a:p>
          <a:p>
            <a:r>
              <a:rPr lang="en-US" dirty="0" smtClean="0"/>
              <a:t>5(2+x)=10+5x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«Подобные слагаемые»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ru-RU" dirty="0" smtClean="0"/>
              <a:t>5</a:t>
            </a:r>
            <a:r>
              <a:rPr lang="en-US" dirty="0" smtClean="0"/>
              <a:t>a</a:t>
            </a:r>
            <a:r>
              <a:rPr lang="ru-RU" dirty="0" smtClean="0"/>
              <a:t>+6</a:t>
            </a:r>
            <a:endParaRPr lang="ru-RU" sz="1800" dirty="0" smtClean="0"/>
          </a:p>
          <a:p>
            <a:pPr lvl="1"/>
            <a:r>
              <a:rPr lang="ru-RU" dirty="0" smtClean="0"/>
              <a:t>7а+45а</a:t>
            </a:r>
            <a:endParaRPr lang="ru-RU" sz="1800" dirty="0" smtClean="0"/>
          </a:p>
          <a:p>
            <a:pPr lvl="1"/>
            <a:r>
              <a:rPr lang="ru-RU" dirty="0" smtClean="0"/>
              <a:t>2х+2а</a:t>
            </a:r>
            <a:endParaRPr lang="ru-RU" sz="1800" dirty="0" smtClean="0"/>
          </a:p>
          <a:p>
            <a:pPr lvl="1"/>
            <a:r>
              <a:rPr lang="ru-RU" dirty="0" smtClean="0"/>
              <a:t>9х-(-10х)</a:t>
            </a:r>
            <a:endParaRPr lang="ru-RU" sz="1800" dirty="0" smtClean="0"/>
          </a:p>
          <a:p>
            <a:pPr lvl="1"/>
            <a:r>
              <a:rPr lang="ru-RU" dirty="0" smtClean="0"/>
              <a:t>6а+(-7а</a:t>
            </a:r>
            <a:r>
              <a:rPr lang="ru-RU" dirty="0" smtClean="0"/>
              <a:t>)</a:t>
            </a:r>
            <a:endParaRPr lang="en-US" dirty="0" smtClean="0"/>
          </a:p>
          <a:p>
            <a:pPr lvl="1"/>
            <a:endParaRPr lang="ru-RU" sz="1800" dirty="0" smtClean="0"/>
          </a:p>
          <a:p>
            <a:pPr lvl="1">
              <a:buNone/>
            </a:pPr>
            <a:r>
              <a:rPr lang="ru-RU" sz="1800" dirty="0" smtClean="0"/>
              <a:t>Ответ:</a:t>
            </a:r>
          </a:p>
          <a:p>
            <a:pPr lvl="1">
              <a:buNone/>
            </a:pPr>
            <a:r>
              <a:rPr lang="ru-RU" sz="1800" dirty="0" smtClean="0"/>
              <a:t>52</a:t>
            </a:r>
            <a:r>
              <a:rPr lang="en-US" sz="1800" dirty="0" smtClean="0"/>
              <a:t>a</a:t>
            </a:r>
          </a:p>
          <a:p>
            <a:pPr lvl="1">
              <a:buNone/>
            </a:pPr>
            <a:r>
              <a:rPr lang="en-US" sz="1800" dirty="0" smtClean="0"/>
              <a:t>19x</a:t>
            </a:r>
          </a:p>
          <a:p>
            <a:pPr lvl="1">
              <a:buNone/>
            </a:pPr>
            <a:r>
              <a:rPr lang="en-US" sz="1800" dirty="0" smtClean="0"/>
              <a:t>-a</a:t>
            </a:r>
            <a:endParaRPr lang="ru-RU" sz="1800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ru-RU" dirty="0" smtClean="0"/>
              <a:t>Слагаемые, имеющие одинаковую </a:t>
            </a:r>
            <a:r>
              <a:rPr lang="ru-RU" b="1" dirty="0" smtClean="0"/>
              <a:t>буквенную</a:t>
            </a:r>
            <a:r>
              <a:rPr lang="ru-RU" dirty="0" smtClean="0"/>
              <a:t> </a:t>
            </a:r>
            <a:r>
              <a:rPr lang="ru-RU" dirty="0" smtClean="0"/>
              <a:t>часть, называют  </a:t>
            </a:r>
            <a:r>
              <a:rPr lang="ru-RU" b="1" dirty="0" smtClean="0"/>
              <a:t>подобными слагаемыми</a:t>
            </a:r>
            <a:r>
              <a:rPr lang="ru-RU" dirty="0" smtClean="0"/>
              <a:t> .</a:t>
            </a:r>
            <a:endParaRPr lang="ru-RU" dirty="0" smtClean="0"/>
          </a:p>
          <a:p>
            <a:pPr lvl="0"/>
            <a:r>
              <a:rPr lang="ru-RU" dirty="0" smtClean="0"/>
              <a:t>Чтобы сложить (или привести) </a:t>
            </a:r>
            <a:r>
              <a:rPr lang="ru-RU" b="1" dirty="0" smtClean="0"/>
              <a:t>подобные</a:t>
            </a:r>
            <a:r>
              <a:rPr lang="ru-RU" dirty="0" smtClean="0"/>
              <a:t> слагаемые</a:t>
            </a:r>
            <a:r>
              <a:rPr lang="ru-RU" dirty="0" smtClean="0"/>
              <a:t>, надо сложить их </a:t>
            </a:r>
            <a:r>
              <a:rPr lang="ru-RU" b="1" dirty="0" smtClean="0"/>
              <a:t>коэффициенты </a:t>
            </a:r>
            <a:r>
              <a:rPr lang="ru-RU" dirty="0" smtClean="0"/>
              <a:t>и </a:t>
            </a:r>
            <a:r>
              <a:rPr lang="ru-RU" dirty="0" smtClean="0"/>
              <a:t>результат </a:t>
            </a:r>
            <a:r>
              <a:rPr lang="ru-RU" b="1" dirty="0" smtClean="0"/>
              <a:t>умножить</a:t>
            </a:r>
            <a:r>
              <a:rPr lang="ru-RU" dirty="0" smtClean="0"/>
              <a:t> </a:t>
            </a:r>
            <a:r>
              <a:rPr lang="ru-RU" dirty="0" smtClean="0"/>
              <a:t>на общую </a:t>
            </a:r>
            <a:r>
              <a:rPr lang="ru-RU" b="1" dirty="0" smtClean="0"/>
              <a:t>буквенную </a:t>
            </a:r>
            <a:r>
              <a:rPr lang="ru-RU" dirty="0" smtClean="0"/>
              <a:t>часть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-18 </a:t>
            </a:r>
            <a:r>
              <a:rPr lang="en-US" dirty="0" smtClean="0"/>
              <a:t>n</a:t>
            </a:r>
            <a:r>
              <a:rPr lang="ru-RU" dirty="0" smtClean="0"/>
              <a:t>-12</a:t>
            </a:r>
            <a:r>
              <a:rPr lang="en-US" dirty="0" smtClean="0"/>
              <a:t>n</a:t>
            </a:r>
            <a:r>
              <a:rPr lang="ru-RU" dirty="0" smtClean="0"/>
              <a:t>+7</a:t>
            </a:r>
            <a:r>
              <a:rPr lang="en-US" dirty="0" smtClean="0"/>
              <a:t>,</a:t>
            </a:r>
            <a:r>
              <a:rPr lang="ru-RU" dirty="0" smtClean="0"/>
              <a:t>3</a:t>
            </a:r>
            <a:r>
              <a:rPr lang="en-US" dirty="0" smtClean="0"/>
              <a:t>n</a:t>
            </a:r>
            <a:r>
              <a:rPr lang="ru-RU" dirty="0" smtClean="0"/>
              <a:t>=</a:t>
            </a:r>
            <a:r>
              <a:rPr lang="ru-RU" b="1" dirty="0" smtClean="0"/>
              <a:t>-22,7</a:t>
            </a:r>
            <a:r>
              <a:rPr lang="en-US" b="1" dirty="0" smtClean="0"/>
              <a:t>n</a:t>
            </a:r>
          </a:p>
          <a:p>
            <a:pPr lvl="0"/>
            <a:endParaRPr lang="en-US" b="1" dirty="0" smtClean="0"/>
          </a:p>
          <a:p>
            <a:pPr lvl="0"/>
            <a:endParaRPr lang="en-US" b="1" dirty="0" smtClean="0"/>
          </a:p>
          <a:p>
            <a:pPr lvl="0"/>
            <a:endParaRPr lang="ru-RU" dirty="0" smtClean="0"/>
          </a:p>
          <a:p>
            <a:endParaRPr lang="en-US" dirty="0" smtClean="0"/>
          </a:p>
          <a:p>
            <a:r>
              <a:rPr lang="en-US" dirty="0" smtClean="0"/>
              <a:t>-6a+5a-x=-</a:t>
            </a:r>
            <a:r>
              <a:rPr lang="en-US" dirty="0" err="1" smtClean="0"/>
              <a:t>a+x</a:t>
            </a:r>
            <a:r>
              <a:rPr lang="ru-RU" dirty="0" smtClean="0"/>
              <a:t> 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4500570"/>
            <a:ext cx="3000396" cy="660465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5720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49</TotalTime>
  <Words>147</Words>
  <PresentationFormat>Экран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Поток</vt:lpstr>
      <vt:lpstr>УСТНЫЙ СЧЕТ</vt:lpstr>
      <vt:lpstr>Назовите коэффициенты</vt:lpstr>
      <vt:lpstr>Упростить выражения</vt:lpstr>
      <vt:lpstr>«Подобные слагаемые»</vt:lpstr>
      <vt:lpstr>Самостоятельная работа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УСТНЫЙ СЧЕТ</dc:title>
  <dc:creator>Admin</dc:creator>
  <cp:lastModifiedBy>User</cp:lastModifiedBy>
  <cp:revision>6</cp:revision>
  <dcterms:created xsi:type="dcterms:W3CDTF">2021-04-03T12:31:34Z</dcterms:created>
  <dcterms:modified xsi:type="dcterms:W3CDTF">2021-04-03T13:37:04Z</dcterms:modified>
</cp:coreProperties>
</file>