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3914F-393A-4307-9A71-8591A1F5E16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46936-F121-4EE9-8CEE-F0862BC3B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8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6936-F121-4EE9-8CEE-F0862BC3BB8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7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6936-F121-4EE9-8CEE-F0862BC3BB8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9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4FC3-F324-4D99-9271-481096260EC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252-24EB-4925-82EF-E3A5C8B8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4FC3-F324-4D99-9271-481096260EC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252-24EB-4925-82EF-E3A5C8B8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9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4FC3-F324-4D99-9271-481096260EC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252-24EB-4925-82EF-E3A5C8B8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9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4FC3-F324-4D99-9271-481096260EC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252-24EB-4925-82EF-E3A5C8B8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7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4FC3-F324-4D99-9271-481096260EC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252-24EB-4925-82EF-E3A5C8B8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7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4FC3-F324-4D99-9271-481096260EC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252-24EB-4925-82EF-E3A5C8B8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9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4FC3-F324-4D99-9271-481096260EC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252-24EB-4925-82EF-E3A5C8B8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8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4FC3-F324-4D99-9271-481096260EC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252-24EB-4925-82EF-E3A5C8B8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4FC3-F324-4D99-9271-481096260EC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252-24EB-4925-82EF-E3A5C8B8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3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4FC3-F324-4D99-9271-481096260EC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252-24EB-4925-82EF-E3A5C8B8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4FC3-F324-4D99-9271-481096260EC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252-24EB-4925-82EF-E3A5C8B8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7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14FC3-F324-4D99-9271-481096260EC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52252-24EB-4925-82EF-E3A5C8B86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mycdn.me/i?r=AzEPZsRbOZEKgBhR0XGMT1RkFP6rJrX9BVY5EXowTmrS3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10375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1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0-tub-ru.yandex.net/i?id=1aba5276f813bd5153dea5ffb4304d1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2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zen_doc/41204/pub_5d51533d027a1500ad439089_5d5154698da1ce00ad5ede9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446390" cy="65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9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imiledi.ru/wp-content/uploads/2019/01/4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002"/>
            <a:ext cx="8422897" cy="673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1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3636"/>
            <a:ext cx="8828180" cy="63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700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46504" cy="556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229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99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337215/93d19027-dc4f-4a5e-96ff-913b1386f06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" y="-14800"/>
            <a:ext cx="9121013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8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534"/>
            <a:ext cx="8928992" cy="670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66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ludah\Desktop\Русские-традиции-фото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10521"/>
          <a:stretch/>
        </p:blipFill>
        <p:spPr bwMode="auto">
          <a:xfrm>
            <a:off x="0" y="522740"/>
            <a:ext cx="9144000" cy="598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20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ru.yandex.net/i?id=3452fd170138d2882db01780ef2ec918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854046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6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ache3.youla.io/files/images/720_720_out/5a/60/5a60dc3d226e48b77b2a6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290889"/>
            <a:ext cx="7632848" cy="101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8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3.depositphotos.com/1731418/14473/i/1600/depositphotos_144734753-stock-photo-fresh-birch-juice-in-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3"/>
          <a:stretch/>
        </p:blipFill>
        <p:spPr bwMode="auto">
          <a:xfrm>
            <a:off x="17136" y="404664"/>
            <a:ext cx="8984031" cy="60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6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e7f/000b591e-73319b7e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37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6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2.infourok.ru/uploads/ex/0561/00044b20-4b52b9d4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76456" cy="65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02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</Words>
  <Application>Microsoft Office PowerPoint</Application>
  <PresentationFormat>Экран (4:3)</PresentationFormat>
  <Paragraphs>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ludahimey@gmail.com</dc:creator>
  <cp:lastModifiedBy>ludahimey@gmail.com</cp:lastModifiedBy>
  <cp:revision>4</cp:revision>
  <dcterms:created xsi:type="dcterms:W3CDTF">2021-03-16T19:09:45Z</dcterms:created>
  <dcterms:modified xsi:type="dcterms:W3CDTF">2021-03-16T19:51:19Z</dcterms:modified>
</cp:coreProperties>
</file>