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83" r:id="rId2"/>
    <p:sldId id="284" r:id="rId3"/>
    <p:sldId id="268" r:id="rId4"/>
    <p:sldId id="260" r:id="rId5"/>
    <p:sldId id="273" r:id="rId6"/>
    <p:sldId id="266" r:id="rId7"/>
    <p:sldId id="267" r:id="rId8"/>
    <p:sldId id="277" r:id="rId9"/>
    <p:sldId id="259" r:id="rId10"/>
    <p:sldId id="279" r:id="rId11"/>
    <p:sldId id="270" r:id="rId12"/>
    <p:sldId id="285" r:id="rId13"/>
    <p:sldId id="281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30" autoAdjust="0"/>
  </p:normalViewPr>
  <p:slideViewPr>
    <p:cSldViewPr>
      <p:cViewPr varScale="1">
        <p:scale>
          <a:sx n="101" d="100"/>
          <a:sy n="101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367D5-2001-4E48-8177-43E669E57B4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0B1F59-25E5-4DA5-BCDC-F9DD63E33639}">
      <dgm:prSet phldrT="[Текст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Южный полярный круг - 0</a:t>
          </a:r>
          <a:endParaRPr lang="ru-RU" b="1" dirty="0">
            <a:solidFill>
              <a:schemeClr val="bg1"/>
            </a:solidFill>
          </a:endParaRPr>
        </a:p>
      </dgm:t>
    </dgm:pt>
    <dgm:pt modelId="{0952C8F1-B253-4FF0-8C4B-1AB70CAF9B4A}" type="parTrans" cxnId="{CAAC03D4-8006-4798-85FE-A55D56E66240}">
      <dgm:prSet/>
      <dgm:spPr/>
      <dgm:t>
        <a:bodyPr/>
        <a:lstStyle/>
        <a:p>
          <a:endParaRPr lang="ru-RU"/>
        </a:p>
      </dgm:t>
    </dgm:pt>
    <dgm:pt modelId="{30BD8DA6-0212-44F7-B541-3077C3B42BC7}" type="sibTrans" cxnId="{CAAC03D4-8006-4798-85FE-A55D56E66240}">
      <dgm:prSet/>
      <dgm:spPr/>
      <dgm:t>
        <a:bodyPr/>
        <a:lstStyle/>
        <a:p>
          <a:endParaRPr lang="ru-RU"/>
        </a:p>
      </dgm:t>
    </dgm:pt>
    <dgm:pt modelId="{D689A55E-3B5B-410E-B903-8FCB236E216D}">
      <dgm:prSet phldrT="[Текст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Южный тропик- 9</a:t>
          </a:r>
          <a:endParaRPr lang="ru-RU" b="1" dirty="0">
            <a:solidFill>
              <a:schemeClr val="bg1"/>
            </a:solidFill>
          </a:endParaRPr>
        </a:p>
      </dgm:t>
    </dgm:pt>
    <dgm:pt modelId="{225DF487-A91E-42F5-917F-CE973F2EACB0}" type="parTrans" cxnId="{87C82562-41A0-4127-8218-A91ED71AEB6C}">
      <dgm:prSet/>
      <dgm:spPr/>
      <dgm:t>
        <a:bodyPr/>
        <a:lstStyle/>
        <a:p>
          <a:endParaRPr lang="ru-RU"/>
        </a:p>
      </dgm:t>
    </dgm:pt>
    <dgm:pt modelId="{5B999600-FAA8-4F6A-98F0-DEF09BA95AE5}" type="sibTrans" cxnId="{87C82562-41A0-4127-8218-A91ED71AEB6C}">
      <dgm:prSet/>
      <dgm:spPr/>
      <dgm:t>
        <a:bodyPr/>
        <a:lstStyle/>
        <a:p>
          <a:endParaRPr lang="ru-RU"/>
        </a:p>
      </dgm:t>
    </dgm:pt>
    <dgm:pt modelId="{38D74792-7100-44AB-8807-9A1BFB23545D}">
      <dgm:prSet phldrT="[Текст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Северный полярный круг -6</a:t>
          </a:r>
          <a:endParaRPr lang="ru-RU" b="1" dirty="0">
            <a:solidFill>
              <a:schemeClr val="bg1"/>
            </a:solidFill>
          </a:endParaRPr>
        </a:p>
      </dgm:t>
    </dgm:pt>
    <dgm:pt modelId="{C7663370-D237-4F19-8E26-7CCB3A88F4B6}" type="parTrans" cxnId="{9FF5870A-4BDE-48FE-B7F4-973BA5399CEA}">
      <dgm:prSet/>
      <dgm:spPr/>
      <dgm:t>
        <a:bodyPr/>
        <a:lstStyle/>
        <a:p>
          <a:endParaRPr lang="ru-RU"/>
        </a:p>
      </dgm:t>
    </dgm:pt>
    <dgm:pt modelId="{69E9382A-C2A9-4399-A123-575A7C368B16}" type="sibTrans" cxnId="{9FF5870A-4BDE-48FE-B7F4-973BA5399CEA}">
      <dgm:prSet/>
      <dgm:spPr/>
      <dgm:t>
        <a:bodyPr/>
        <a:lstStyle/>
        <a:p>
          <a:endParaRPr lang="ru-RU"/>
        </a:p>
      </dgm:t>
    </dgm:pt>
    <dgm:pt modelId="{890F0DA7-09B8-456C-92EA-D308B8EC9262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u="sng" dirty="0" smtClean="0">
              <a:solidFill>
                <a:schemeClr val="bg1"/>
              </a:solidFill>
            </a:rPr>
            <a:t>Северный тропик -15</a:t>
          </a:r>
          <a:endParaRPr lang="ru-RU" b="1" u="sng" dirty="0">
            <a:solidFill>
              <a:schemeClr val="bg1"/>
            </a:solidFill>
          </a:endParaRPr>
        </a:p>
      </dgm:t>
    </dgm:pt>
    <dgm:pt modelId="{2574F9CA-2162-4D38-9666-5867C30CF89C}" type="parTrans" cxnId="{36490429-FF3D-48FD-95AD-F17052F6412F}">
      <dgm:prSet/>
      <dgm:spPr/>
      <dgm:t>
        <a:bodyPr/>
        <a:lstStyle/>
        <a:p>
          <a:endParaRPr lang="ru-RU"/>
        </a:p>
      </dgm:t>
    </dgm:pt>
    <dgm:pt modelId="{2F84C73F-0E3B-47CE-BB97-7B256A51B2B6}" type="sibTrans" cxnId="{36490429-FF3D-48FD-95AD-F17052F6412F}">
      <dgm:prSet/>
      <dgm:spPr/>
      <dgm:t>
        <a:bodyPr/>
        <a:lstStyle/>
        <a:p>
          <a:endParaRPr lang="ru-RU"/>
        </a:p>
      </dgm:t>
    </dgm:pt>
    <dgm:pt modelId="{A188373E-9767-4E24-8F46-6E942605C17C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Экватор -10</a:t>
          </a:r>
          <a:endParaRPr lang="ru-RU" b="1" dirty="0">
            <a:solidFill>
              <a:schemeClr val="bg1"/>
            </a:solidFill>
          </a:endParaRPr>
        </a:p>
      </dgm:t>
    </dgm:pt>
    <dgm:pt modelId="{43438837-176F-41E2-895B-2CB893D1AE47}" type="parTrans" cxnId="{A9C322AD-E6EA-4F2C-BEB9-7B8E65E51E54}">
      <dgm:prSet/>
      <dgm:spPr/>
      <dgm:t>
        <a:bodyPr/>
        <a:lstStyle/>
        <a:p>
          <a:endParaRPr lang="ru-RU"/>
        </a:p>
      </dgm:t>
    </dgm:pt>
    <dgm:pt modelId="{263577F4-4CC3-4877-96B2-8D2693CAA5A3}" type="sibTrans" cxnId="{A9C322AD-E6EA-4F2C-BEB9-7B8E65E51E54}">
      <dgm:prSet/>
      <dgm:spPr/>
      <dgm:t>
        <a:bodyPr/>
        <a:lstStyle/>
        <a:p>
          <a:endParaRPr lang="ru-RU"/>
        </a:p>
      </dgm:t>
    </dgm:pt>
    <dgm:pt modelId="{FC724299-9924-47A3-A14C-58354FEE24AF}" type="pres">
      <dgm:prSet presAssocID="{FD8367D5-2001-4E48-8177-43E669E57B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30EE8A-861B-433D-B1A7-84BCF7F092C8}" type="pres">
      <dgm:prSet presAssocID="{700B1F59-25E5-4DA5-BCDC-F9DD63E3363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D18AD-FCAD-4D5E-8CDD-4CED7DD7ADB5}" type="pres">
      <dgm:prSet presAssocID="{30BD8DA6-0212-44F7-B541-3077C3B42BC7}" presName="sibTrans" presStyleCnt="0"/>
      <dgm:spPr/>
    </dgm:pt>
    <dgm:pt modelId="{7E7DDACD-7937-4A71-B980-F7D9D595D31A}" type="pres">
      <dgm:prSet presAssocID="{D689A55E-3B5B-410E-B903-8FCB236E216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0AD5C-E771-465A-AAF4-B702348D9C95}" type="pres">
      <dgm:prSet presAssocID="{5B999600-FAA8-4F6A-98F0-DEF09BA95AE5}" presName="sibTrans" presStyleCnt="0"/>
      <dgm:spPr/>
    </dgm:pt>
    <dgm:pt modelId="{903A1E39-D424-46EE-BBA2-C20D47120B77}" type="pres">
      <dgm:prSet presAssocID="{38D74792-7100-44AB-8807-9A1BFB23545D}" presName="node" presStyleLbl="node1" presStyleIdx="2" presStyleCnt="5" custLinFactNeighborX="-1201" custLinFactNeighborY="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6C6B7-7B86-4A7B-A821-F92E9A187DFE}" type="pres">
      <dgm:prSet presAssocID="{69E9382A-C2A9-4399-A123-575A7C368B16}" presName="sibTrans" presStyleCnt="0"/>
      <dgm:spPr/>
    </dgm:pt>
    <dgm:pt modelId="{EF19C661-1A62-4BFF-BD4A-2CA41AEF6AF3}" type="pres">
      <dgm:prSet presAssocID="{890F0DA7-09B8-456C-92EA-D308B8EC926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13A33-6840-4FF3-AB12-E74155F5A8B7}" type="pres">
      <dgm:prSet presAssocID="{2F84C73F-0E3B-47CE-BB97-7B256A51B2B6}" presName="sibTrans" presStyleCnt="0"/>
      <dgm:spPr/>
    </dgm:pt>
    <dgm:pt modelId="{20277009-0F81-4CC4-AC12-A929A76FD05D}" type="pres">
      <dgm:prSet presAssocID="{A188373E-9767-4E24-8F46-6E942605C17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896195-E7C5-46FD-B044-B4ED55F506CB}" type="presOf" srcId="{D689A55E-3B5B-410E-B903-8FCB236E216D}" destId="{7E7DDACD-7937-4A71-B980-F7D9D595D31A}" srcOrd="0" destOrd="0" presId="urn:microsoft.com/office/officeart/2005/8/layout/default"/>
    <dgm:cxn modelId="{87C82562-41A0-4127-8218-A91ED71AEB6C}" srcId="{FD8367D5-2001-4E48-8177-43E669E57B4D}" destId="{D689A55E-3B5B-410E-B903-8FCB236E216D}" srcOrd="1" destOrd="0" parTransId="{225DF487-A91E-42F5-917F-CE973F2EACB0}" sibTransId="{5B999600-FAA8-4F6A-98F0-DEF09BA95AE5}"/>
    <dgm:cxn modelId="{A9C322AD-E6EA-4F2C-BEB9-7B8E65E51E54}" srcId="{FD8367D5-2001-4E48-8177-43E669E57B4D}" destId="{A188373E-9767-4E24-8F46-6E942605C17C}" srcOrd="4" destOrd="0" parTransId="{43438837-176F-41E2-895B-2CB893D1AE47}" sibTransId="{263577F4-4CC3-4877-96B2-8D2693CAA5A3}"/>
    <dgm:cxn modelId="{9FF5870A-4BDE-48FE-B7F4-973BA5399CEA}" srcId="{FD8367D5-2001-4E48-8177-43E669E57B4D}" destId="{38D74792-7100-44AB-8807-9A1BFB23545D}" srcOrd="2" destOrd="0" parTransId="{C7663370-D237-4F19-8E26-7CCB3A88F4B6}" sibTransId="{69E9382A-C2A9-4399-A123-575A7C368B16}"/>
    <dgm:cxn modelId="{CAAC03D4-8006-4798-85FE-A55D56E66240}" srcId="{FD8367D5-2001-4E48-8177-43E669E57B4D}" destId="{700B1F59-25E5-4DA5-BCDC-F9DD63E33639}" srcOrd="0" destOrd="0" parTransId="{0952C8F1-B253-4FF0-8C4B-1AB70CAF9B4A}" sibTransId="{30BD8DA6-0212-44F7-B541-3077C3B42BC7}"/>
    <dgm:cxn modelId="{50F78F7A-5A4F-4B40-98E9-F80FC9BF2952}" type="presOf" srcId="{890F0DA7-09B8-456C-92EA-D308B8EC9262}" destId="{EF19C661-1A62-4BFF-BD4A-2CA41AEF6AF3}" srcOrd="0" destOrd="0" presId="urn:microsoft.com/office/officeart/2005/8/layout/default"/>
    <dgm:cxn modelId="{2A93F3CD-4BC1-4FD2-8AAD-515160DB8E06}" type="presOf" srcId="{A188373E-9767-4E24-8F46-6E942605C17C}" destId="{20277009-0F81-4CC4-AC12-A929A76FD05D}" srcOrd="0" destOrd="0" presId="urn:microsoft.com/office/officeart/2005/8/layout/default"/>
    <dgm:cxn modelId="{E2EAD0BB-2468-4071-8BB8-CD9FB4D4AB79}" type="presOf" srcId="{FD8367D5-2001-4E48-8177-43E669E57B4D}" destId="{FC724299-9924-47A3-A14C-58354FEE24AF}" srcOrd="0" destOrd="0" presId="urn:microsoft.com/office/officeart/2005/8/layout/default"/>
    <dgm:cxn modelId="{36490429-FF3D-48FD-95AD-F17052F6412F}" srcId="{FD8367D5-2001-4E48-8177-43E669E57B4D}" destId="{890F0DA7-09B8-456C-92EA-D308B8EC9262}" srcOrd="3" destOrd="0" parTransId="{2574F9CA-2162-4D38-9666-5867C30CF89C}" sibTransId="{2F84C73F-0E3B-47CE-BB97-7B256A51B2B6}"/>
    <dgm:cxn modelId="{1AF39173-840A-406E-B2D7-432C0E5375E7}" type="presOf" srcId="{38D74792-7100-44AB-8807-9A1BFB23545D}" destId="{903A1E39-D424-46EE-BBA2-C20D47120B77}" srcOrd="0" destOrd="0" presId="urn:microsoft.com/office/officeart/2005/8/layout/default"/>
    <dgm:cxn modelId="{DA45C359-30C3-41B6-88A1-23C8A2A2A573}" type="presOf" srcId="{700B1F59-25E5-4DA5-BCDC-F9DD63E33639}" destId="{6930EE8A-861B-433D-B1A7-84BCF7F092C8}" srcOrd="0" destOrd="0" presId="urn:microsoft.com/office/officeart/2005/8/layout/default"/>
    <dgm:cxn modelId="{B1C1D8C0-5F87-4C94-97F1-7D9EF2C46DE4}" type="presParOf" srcId="{FC724299-9924-47A3-A14C-58354FEE24AF}" destId="{6930EE8A-861B-433D-B1A7-84BCF7F092C8}" srcOrd="0" destOrd="0" presId="urn:microsoft.com/office/officeart/2005/8/layout/default"/>
    <dgm:cxn modelId="{1268A3B9-F4EE-42C4-B690-F79E23966262}" type="presParOf" srcId="{FC724299-9924-47A3-A14C-58354FEE24AF}" destId="{F78D18AD-FCAD-4D5E-8CDD-4CED7DD7ADB5}" srcOrd="1" destOrd="0" presId="urn:microsoft.com/office/officeart/2005/8/layout/default"/>
    <dgm:cxn modelId="{CC99E35B-DE1D-40EA-A3FD-8D7FEE6446BE}" type="presParOf" srcId="{FC724299-9924-47A3-A14C-58354FEE24AF}" destId="{7E7DDACD-7937-4A71-B980-F7D9D595D31A}" srcOrd="2" destOrd="0" presId="urn:microsoft.com/office/officeart/2005/8/layout/default"/>
    <dgm:cxn modelId="{A37018B6-C873-4D5F-9E54-063DBFD8692B}" type="presParOf" srcId="{FC724299-9924-47A3-A14C-58354FEE24AF}" destId="{24C0AD5C-E771-465A-AAF4-B702348D9C95}" srcOrd="3" destOrd="0" presId="urn:microsoft.com/office/officeart/2005/8/layout/default"/>
    <dgm:cxn modelId="{1E7DBBF7-C309-44FF-92CB-FD27D7CA5FF2}" type="presParOf" srcId="{FC724299-9924-47A3-A14C-58354FEE24AF}" destId="{903A1E39-D424-46EE-BBA2-C20D47120B77}" srcOrd="4" destOrd="0" presId="urn:microsoft.com/office/officeart/2005/8/layout/default"/>
    <dgm:cxn modelId="{DE78D8FE-6CAE-44F2-90FB-FC87EC3B2061}" type="presParOf" srcId="{FC724299-9924-47A3-A14C-58354FEE24AF}" destId="{D216C6B7-7B86-4A7B-A821-F92E9A187DFE}" srcOrd="5" destOrd="0" presId="urn:microsoft.com/office/officeart/2005/8/layout/default"/>
    <dgm:cxn modelId="{F225FA76-761D-422B-91FB-44FB0CC4DE09}" type="presParOf" srcId="{FC724299-9924-47A3-A14C-58354FEE24AF}" destId="{EF19C661-1A62-4BFF-BD4A-2CA41AEF6AF3}" srcOrd="6" destOrd="0" presId="urn:microsoft.com/office/officeart/2005/8/layout/default"/>
    <dgm:cxn modelId="{D55B539D-4AAE-48C4-BB49-C110CBA1A65B}" type="presParOf" srcId="{FC724299-9924-47A3-A14C-58354FEE24AF}" destId="{E0713A33-6840-4FF3-AB12-E74155F5A8B7}" srcOrd="7" destOrd="0" presId="urn:microsoft.com/office/officeart/2005/8/layout/default"/>
    <dgm:cxn modelId="{BC518712-4650-4ABE-B183-ED5F36CC1AA8}" type="presParOf" srcId="{FC724299-9924-47A3-A14C-58354FEE24AF}" destId="{20277009-0F81-4CC4-AC12-A929A76FD05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0EE8A-861B-433D-B1A7-84BCF7F092C8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1"/>
              </a:solidFill>
            </a:rPr>
            <a:t>Южный полярный круг - 0</a:t>
          </a:r>
          <a:endParaRPr lang="ru-RU" sz="3100" b="1" kern="1200" dirty="0">
            <a:solidFill>
              <a:schemeClr val="bg1"/>
            </a:solidFill>
          </a:endParaRPr>
        </a:p>
      </dsp:txBody>
      <dsp:txXfrm>
        <a:off x="0" y="591343"/>
        <a:ext cx="2571749" cy="1543050"/>
      </dsp:txXfrm>
    </dsp:sp>
    <dsp:sp modelId="{7E7DDACD-7937-4A71-B980-F7D9D595D31A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1"/>
              </a:solidFill>
            </a:rPr>
            <a:t>Южный тропик- 9</a:t>
          </a:r>
          <a:endParaRPr lang="ru-RU" sz="3100" b="1" kern="1200" dirty="0">
            <a:solidFill>
              <a:schemeClr val="bg1"/>
            </a:solidFill>
          </a:endParaRPr>
        </a:p>
      </dsp:txBody>
      <dsp:txXfrm>
        <a:off x="2828925" y="591343"/>
        <a:ext cx="2571749" cy="1543050"/>
      </dsp:txXfrm>
    </dsp:sp>
    <dsp:sp modelId="{903A1E39-D424-46EE-BBA2-C20D47120B77}">
      <dsp:nvSpPr>
        <dsp:cNvPr id="0" name=""/>
        <dsp:cNvSpPr/>
      </dsp:nvSpPr>
      <dsp:spPr>
        <a:xfrm>
          <a:off x="5626963" y="604660"/>
          <a:ext cx="2571749" cy="1543050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1"/>
              </a:solidFill>
            </a:rPr>
            <a:t>Северный полярный круг -6</a:t>
          </a:r>
          <a:endParaRPr lang="ru-RU" sz="3100" b="1" kern="1200" dirty="0">
            <a:solidFill>
              <a:schemeClr val="bg1"/>
            </a:solidFill>
          </a:endParaRPr>
        </a:p>
      </dsp:txBody>
      <dsp:txXfrm>
        <a:off x="5626963" y="604660"/>
        <a:ext cx="2571749" cy="1543050"/>
      </dsp:txXfrm>
    </dsp:sp>
    <dsp:sp modelId="{EF19C661-1A62-4BFF-BD4A-2CA41AEF6AF3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u="sng" kern="1200" dirty="0" smtClean="0">
              <a:solidFill>
                <a:schemeClr val="bg1"/>
              </a:solidFill>
            </a:rPr>
            <a:t>Северный тропик -15</a:t>
          </a:r>
          <a:endParaRPr lang="ru-RU" sz="3100" b="1" u="sng" kern="1200" dirty="0">
            <a:solidFill>
              <a:schemeClr val="bg1"/>
            </a:solidFill>
          </a:endParaRPr>
        </a:p>
      </dsp:txBody>
      <dsp:txXfrm>
        <a:off x="1414462" y="2391569"/>
        <a:ext cx="2571749" cy="1543050"/>
      </dsp:txXfrm>
    </dsp:sp>
    <dsp:sp modelId="{20277009-0F81-4CC4-AC12-A929A76FD05D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1"/>
              </a:solidFill>
            </a:rPr>
            <a:t>Экватор -10</a:t>
          </a:r>
          <a:endParaRPr lang="ru-RU" sz="3100" b="1" kern="1200" dirty="0">
            <a:solidFill>
              <a:schemeClr val="bg1"/>
            </a:solidFill>
          </a:endParaRPr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B4F13-9A17-40AF-8729-38C5DB9DC4EB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02564-9B43-42F8-86E6-F6BFE602C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9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02564-9B43-42F8-86E6-F6BFE602C9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5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Страны</a:t>
            </a:r>
            <a:r>
              <a:rPr lang="ru-RU" baseline="0" dirty="0" smtClean="0"/>
              <a:t> мира различаются по размерам территории, по положению в разных частях света и по отношению к начальному меридиану.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02564-9B43-42F8-86E6-F6BFE602C9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8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1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3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7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9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3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3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4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5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8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29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26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9284" y="332656"/>
            <a:ext cx="8229600" cy="1143000"/>
          </a:xfr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Сравнение стран мира 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3456" y="3277915"/>
            <a:ext cx="4237087" cy="117053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5927"/>
            <a:ext cx="7493000" cy="25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3"/>
            <a:ext cx="7493000" cy="221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429646"/>
              </p:ext>
            </p:extLst>
          </p:nvPr>
        </p:nvGraphicFramePr>
        <p:xfrm>
          <a:off x="107504" y="260649"/>
          <a:ext cx="8928993" cy="6120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2360154"/>
                <a:gridCol w="2092933"/>
                <a:gridCol w="2675706"/>
              </a:tblGrid>
              <a:tr h="119810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Страна</a:t>
                      </a:r>
                      <a:endParaRPr lang="ru-RU" sz="4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8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материк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островная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 выход к морю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внутри-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материковая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9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Япония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Чили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Монголия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9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Великобритания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Боливия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9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Чад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123727" y="980728"/>
            <a:ext cx="8942735" cy="269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0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ПАРАЛЛЕЛИ ПЕРЕСЕКАЮТ (стран)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6862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5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539496" indent="-457200">
              <a:spcBef>
                <a:spcPts val="600"/>
              </a:spcBef>
              <a:buClr>
                <a:srgbClr val="3891A7"/>
              </a:buClr>
              <a:buSzPct val="80000"/>
              <a:buFont typeface="Wingdings" pitchFamily="2" charset="2"/>
              <a:buChar char="v"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Благодарю……………………</a:t>
            </a:r>
          </a:p>
          <a:p>
            <a:pPr marL="82296" indent="0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496" indent="-457200">
              <a:spcBef>
                <a:spcPts val="600"/>
              </a:spcBef>
              <a:buClr>
                <a:srgbClr val="3891A7"/>
              </a:buClr>
              <a:buSzPct val="80000"/>
              <a:buFont typeface="Wingdings" pitchFamily="2" charset="2"/>
              <a:buChar char="v"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Если бы у меня была волшебная палочка, я бы…..…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23717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9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43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Домашнее задание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82296" lvl="0" indent="0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sz="3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lvl="0" indent="0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  п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18,19 , вопросы 1-8</a:t>
            </a:r>
          </a:p>
          <a:p>
            <a:pPr marL="82296" lvl="0" indent="0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lvl="0" indent="0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стр.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 задание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285273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7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ЛОГИЧЕСКАЯ ЦЕПОЧКА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РАСЫ                           НАРОДЫ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(население)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</a:p>
          <a:p>
            <a:pPr marL="0" indent="0"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7 МЛРД.ЧЕЛ.          СТРАНЫ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</a:t>
            </a:r>
          </a:p>
          <a:p>
            <a:pPr marL="0" indent="0"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РАСОВЫЕ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ПРИЗНАКИ</a:t>
            </a:r>
          </a:p>
          <a:p>
            <a:pPr marL="0" indent="0"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ПОЛИТИЧЕСКАЯ КАРТА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843808" y="1988840"/>
            <a:ext cx="242109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412605" y="2420888"/>
            <a:ext cx="0" cy="18002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283968" y="2528900"/>
            <a:ext cx="1368152" cy="7920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68044" y="3717032"/>
            <a:ext cx="1548172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516216" y="3933056"/>
            <a:ext cx="360040" cy="151216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0843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2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0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37"/>
            <a:ext cx="9072230" cy="687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9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56" y="0"/>
            <a:ext cx="4799693" cy="335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" y="0"/>
            <a:ext cx="4484592" cy="335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38" y="3353376"/>
            <a:ext cx="4766862" cy="34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" y="3373222"/>
            <a:ext cx="4377138" cy="3484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7918" y="2843644"/>
            <a:ext cx="88203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США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9" y="2842427"/>
            <a:ext cx="115212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Россия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432" y="6273141"/>
            <a:ext cx="151672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Бразилия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6273141"/>
            <a:ext cx="113419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Китай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51520" y="188640"/>
            <a:ext cx="432048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4788024" y="188640"/>
            <a:ext cx="432048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395536" y="3573016"/>
            <a:ext cx="432048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4644009" y="3501008"/>
            <a:ext cx="432047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890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7708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2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090"/>
            <a:ext cx="8928992" cy="130100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Самые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крупные по площади страны мира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2523"/>
              </p:ext>
            </p:extLst>
          </p:nvPr>
        </p:nvGraphicFramePr>
        <p:xfrm>
          <a:off x="107505" y="1404312"/>
          <a:ext cx="8928990" cy="548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687"/>
                <a:gridCol w="1812452"/>
                <a:gridCol w="2425487"/>
                <a:gridCol w="2002086"/>
                <a:gridCol w="2049278"/>
              </a:tblGrid>
              <a:tr h="145457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п/п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Страна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Столица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Часть света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каком полушарии по отношению к начальному меридиану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88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Москва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Европа, Азия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Восточное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88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Оттава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Америка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Западное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88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Вашингтон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Америка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Западное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88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Китай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Пекин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Азия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Восточное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88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Бразилия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Бразилиа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Америка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Западное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4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182</Words>
  <Application>Microsoft Office PowerPoint</Application>
  <PresentationFormat>Экран (4:3)</PresentationFormat>
  <Paragraphs>86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Сравнение стран мира </vt:lpstr>
      <vt:lpstr>ЛОГИЧЕСКАЯ ЦЕПОЧКА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Самые крупные по площади страны мира </vt:lpstr>
      <vt:lpstr>Презентация PowerPoint</vt:lpstr>
      <vt:lpstr>Презентация PowerPoint</vt:lpstr>
      <vt:lpstr>ОСНОВНЫЕ ПАРАЛЛЕЛИ ПЕРЕСЕКАЮТ (стран)</vt:lpstr>
      <vt:lpstr>Рефлексия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66</cp:revision>
  <dcterms:created xsi:type="dcterms:W3CDTF">2020-02-09T07:15:14Z</dcterms:created>
  <dcterms:modified xsi:type="dcterms:W3CDTF">2021-05-17T16:27:26Z</dcterms:modified>
</cp:coreProperties>
</file>