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1" r:id="rId6"/>
    <p:sldId id="260" r:id="rId7"/>
    <p:sldId id="262" r:id="rId8"/>
    <p:sldId id="263" r:id="rId9"/>
    <p:sldId id="27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97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73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5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9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4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3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2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2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56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48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B1DE0-FA09-4B9D-A4FC-50573EB31D1E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B5CF-A512-45CD-A162-7C25DE47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9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1.jp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slide" Target="slide12.xml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jpe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jpeg"/><Relationship Id="rId11" Type="http://schemas.microsoft.com/office/2007/relationships/hdphoto" Target="../media/hdphoto3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.jp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5" Type="http://schemas.openxmlformats.org/officeDocument/2006/relationships/image" Target="../media/image33.png"/><Relationship Id="rId4" Type="http://schemas.openxmlformats.org/officeDocument/2006/relationships/image" Target="../media/image1.jp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slide" Target="slide4.xml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12" Type="http://schemas.openxmlformats.org/officeDocument/2006/relationships/image" Target="../media/image14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jpg"/><Relationship Id="rId5" Type="http://schemas.openxmlformats.org/officeDocument/2006/relationships/image" Target="../media/image8.jpg"/><Relationship Id="rId10" Type="http://schemas.openxmlformats.org/officeDocument/2006/relationships/image" Target="../media/image12.jfif"/><Relationship Id="rId4" Type="http://schemas.openxmlformats.org/officeDocument/2006/relationships/image" Target="../media/image7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image" Target="../media/image1.jp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slide" Target="slide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32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4161" y="4307172"/>
            <a:ext cx="5476462" cy="101281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Викторина </a:t>
            </a: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для детей </a:t>
            </a:r>
            <a:b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старшего дошкольного возраста  </a:t>
            </a: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Мир стихотворений </a:t>
            </a:r>
            <a:b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Агнии Львовны </a:t>
            </a:r>
            <a:r>
              <a:rPr lang="ru-RU" sz="4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Барто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18256"/>
            <a:ext cx="4650377" cy="5351618"/>
          </a:xfrm>
          <a:prstGeom prst="ellipse">
            <a:avLst/>
          </a:prstGeom>
          <a:ln w="190500" cap="rnd">
            <a:solidFill>
              <a:srgbClr val="F8FB8B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ятно 1 3"/>
          <p:cNvSpPr/>
          <p:nvPr/>
        </p:nvSpPr>
        <p:spPr>
          <a:xfrm>
            <a:off x="1976582" y="397164"/>
            <a:ext cx="1662545" cy="1690254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лет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груш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7.4472" end="240885.63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0490" y="2907663"/>
            <a:ext cx="487363" cy="487363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010400" y="6069874"/>
            <a:ext cx="4650377" cy="3749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Выполнила: учитель-логопед </a:t>
            </a:r>
            <a:r>
              <a:rPr lang="ru-RU" sz="16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Бовсуновская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Л.В.</a:t>
            </a:r>
            <a:endParaRPr lang="ru-RU" sz="1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70365" y="1246910"/>
            <a:ext cx="97120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люблю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свою                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лошадку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Причешу ей шерстку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гладко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,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Гребешком приглажу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хвостик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верхом поеду в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гости   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4810540" y="365126"/>
            <a:ext cx="6023112" cy="608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Задание. Продолжи стихотворение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59086" y="3801455"/>
            <a:ext cx="3466002" cy="271670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2397" y="1413164"/>
            <a:ext cx="2175163" cy="512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762397" y="2042802"/>
            <a:ext cx="2175163" cy="503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762397" y="2622071"/>
            <a:ext cx="2175163" cy="512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62397" y="3288837"/>
            <a:ext cx="2175163" cy="512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0161106" y="6210934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&quot;Иллюстрация к стихотворению Лошадка А. Бар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44" y="3871681"/>
            <a:ext cx="2700485" cy="25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39045" y="1987210"/>
            <a:ext cx="4281054" cy="42256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4046" y="1952390"/>
            <a:ext cx="4281054" cy="42256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01" y="1976049"/>
            <a:ext cx="3314798" cy="41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0996" y="2010869"/>
            <a:ext cx="2899954" cy="41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2493819" y="429323"/>
            <a:ext cx="8090452" cy="1344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Задание.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 картинки и скажите из каких стихотворений эти иллюстрации 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6993" y="4417195"/>
            <a:ext cx="1611086" cy="17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1455" y="3236731"/>
            <a:ext cx="1703792" cy="1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7305" y="2157077"/>
            <a:ext cx="1615048" cy="115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" r="539"/>
          <a:stretch/>
        </p:blipFill>
        <p:spPr bwMode="auto">
          <a:xfrm>
            <a:off x="3888714" y="2059219"/>
            <a:ext cx="1662239" cy="1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654" r="-536" b="-654"/>
          <a:stretch/>
        </p:blipFill>
        <p:spPr bwMode="auto">
          <a:xfrm>
            <a:off x="2071060" y="3358730"/>
            <a:ext cx="1624651" cy="1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артинки по запросу &quot;Иллюстрация к стихотворению Мы с Тамарой А. Барто&quot;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7229" y="4321513"/>
            <a:ext cx="1672829" cy="17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7901" y="4812890"/>
            <a:ext cx="1351559" cy="134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7648" y="2059219"/>
            <a:ext cx="1380732" cy="10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8424" y="3588341"/>
            <a:ext cx="1536936" cy="10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6713" y="2102263"/>
            <a:ext cx="1565685" cy="134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1235" y="2785185"/>
            <a:ext cx="1465442" cy="18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артинки по запросу &quot;Иллюстрация к стихотворению Девочка-ревушка  А. Барто&quot;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7232" y="4211870"/>
            <a:ext cx="1422383" cy="18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8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2286000" y="508235"/>
            <a:ext cx="8797034" cy="12097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Задание.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стихотворение и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расставьте игрушки по порядку.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62790" y="4121719"/>
            <a:ext cx="2397937" cy="184959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4121719"/>
            <a:ext cx="2397937" cy="184959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24093" y="4121719"/>
            <a:ext cx="2397937" cy="184959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182" y="2171067"/>
            <a:ext cx="1987577" cy="1497549"/>
          </a:xfrm>
          <a:prstGeom prst="rect">
            <a:avLst/>
          </a:prstGeom>
        </p:spPr>
      </p:pic>
      <p:pic>
        <p:nvPicPr>
          <p:cNvPr id="2050" name="Picture 2" descr="Картинки по запросу &quot;картинка мишка для детей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527" y="1904430"/>
            <a:ext cx="1607980" cy="17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картинка бычок для детей&quot;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985" y="1947070"/>
            <a:ext cx="1721546" cy="17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груш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33.1776" end="180823.96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8928" y="625736"/>
            <a:ext cx="487363" cy="487363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350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55794 0.3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4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1054 0.32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54843 0.30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2133598" y="1185023"/>
            <a:ext cx="9365673" cy="6089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Задание. </a:t>
            </a:r>
          </a:p>
          <a:p>
            <a:pPr>
              <a:lnSpc>
                <a:spcPct val="1200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стихотворение и скажите:  </a:t>
            </a:r>
          </a:p>
          <a:p>
            <a:pPr>
              <a:lnSpc>
                <a:spcPct val="1200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раз просыпался мальчик Петя за ночь и почему?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3598" y="1998517"/>
            <a:ext cx="3805382" cy="41771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&quot;Иллюстрация к стихотворению А.Барто Первоклассник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92" y="2198258"/>
            <a:ext cx="2751233" cy="37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7647710" y="2198258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647710" y="3103418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647709" y="3974980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647709" y="4781087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637819" y="5686247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870523" y="2149773"/>
            <a:ext cx="750554" cy="471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870523" y="3034149"/>
            <a:ext cx="750554" cy="471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70522" y="3974980"/>
            <a:ext cx="750555" cy="471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50042" y="4781087"/>
            <a:ext cx="771036" cy="471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846930" y="5561796"/>
            <a:ext cx="774148" cy="4833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637818" y="5686247"/>
            <a:ext cx="429491" cy="4017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В школ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2769" y="595368"/>
            <a:ext cx="487363" cy="487363"/>
          </a:xfrm>
          <a:prstGeom prst="rect">
            <a:avLst/>
          </a:prstGeom>
          <a:ln w="31750" cmpd="dbl">
            <a:solidFill>
              <a:srgbClr val="0070C0"/>
            </a:solidFill>
          </a:ln>
        </p:spPr>
      </p:pic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2092036" y="365125"/>
            <a:ext cx="8741616" cy="1380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Задание.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внимательно стихотворение и расположите  предметы в их последовательности.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7465" y="4113222"/>
            <a:ext cx="1580519" cy="19850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06679" y="4113223"/>
            <a:ext cx="1580519" cy="19850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20658" y="4113223"/>
            <a:ext cx="1580519" cy="19850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0619" y="4113223"/>
            <a:ext cx="1580519" cy="19850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77138" y="4113224"/>
            <a:ext cx="1580519" cy="198508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m-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036" y="484364"/>
            <a:ext cx="609600" cy="609600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  <p:pic>
        <p:nvPicPr>
          <p:cNvPr id="3074" name="Picture 2" descr="Картинки по запросу &quot;картинки пила&quot;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6950">
            <a:off x="7711900" y="2303139"/>
            <a:ext cx="1786011" cy="11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&quot;картинки часы будильник&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62" y="2092348"/>
            <a:ext cx="1301926" cy="16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картинки топор&quot;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1659">
            <a:off x="5707086" y="2074023"/>
            <a:ext cx="1511514" cy="15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&quot;картинки чайник&quot;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62" y="2085827"/>
            <a:ext cx="1487906" cy="14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ртинки по запросу &quot;картинки дверь сказочная&quot;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D8D7C4"/>
              </a:clrFrom>
              <a:clrTo>
                <a:srgbClr val="D8D7C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54" r="25150"/>
          <a:stretch/>
        </p:blipFill>
        <p:spPr bwMode="auto">
          <a:xfrm>
            <a:off x="4029496" y="2091021"/>
            <a:ext cx="1200727" cy="167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439 L -0.46367 0.327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13112 0.339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31185 0.315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01366 L 0.47852 0.312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48932 0.315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66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итает Барт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589" y="597884"/>
            <a:ext cx="609600" cy="609600"/>
          </a:xfrm>
          <a:prstGeom prst="rect">
            <a:avLst/>
          </a:prstGeom>
          <a:noFill/>
          <a:ln w="41275" cmpd="dbl">
            <a:solidFill>
              <a:srgbClr val="0070C0"/>
            </a:solidFill>
          </a:ln>
        </p:spPr>
      </p:pic>
      <p:pic>
        <p:nvPicPr>
          <p:cNvPr id="4098" name="Picture 2" descr="Картинки по запросу &quot;картинка по стиъотворению А. Барто Я расту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8" y="1207484"/>
            <a:ext cx="3980872" cy="49113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3114411" y="356299"/>
            <a:ext cx="7542595" cy="608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читает Агния Львовна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lib2.podelise.ru/tw_files2/urls_1273/107/d-106087/7z-docs/1_html_m5b3c4ae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6293" y="1207484"/>
            <a:ext cx="4371320" cy="5122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hlinkClick r:id="rId9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92982" y="391136"/>
            <a:ext cx="54667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Герои стихов Агнии Барто – мальчишки и девчонки - хозяева своей страны. Героев своих поэтесса не придумывает. Они приходят в книжку из реальной жизни. Приходят такими, какими она увидела их в детском саду, в школе, в семье. Агния Барто близко к сердцу принимает все, что происходит в душе ребенка. Стихи поэтессы наполнены радостью. Радуется она солнечно, неудержимо, озорно. Так умеют радоваться только дети.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Шутливое слово, добрая и нежная улыбка не мешает Агнии Барто быть озабоченной. Ведь шутка может рассеять грусть, излечить горе.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095" y="653042"/>
            <a:ext cx="4413887" cy="3877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8909" y="4792342"/>
            <a:ext cx="9650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легко переключаются с грустного настроения на веселое – стоит лишь подбодрить их, рассмешить забавным рассказом. Агния Барто отлично понимает эту особенность детской натуры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Поэтому и произведения у нее веселые и озорные.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2632365" y="1330035"/>
            <a:ext cx="8063344" cy="3325092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hevronInverted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Спасибо.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6217" y="251864"/>
            <a:ext cx="5317436" cy="71637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Биография Агнии </a:t>
            </a:r>
            <a:r>
              <a:rPr lang="ru-RU" sz="40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арто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7597" y="968240"/>
            <a:ext cx="709170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Агния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Львовна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  - родилась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17 февраля 1906 года. Отец Лев Николаевич Волов – ветеринарный врач, увлекался своей работой, очень  любил басни Крылова и часто их читал маленькой Агнии.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Николаевич, поклонник искусства, видел будущее дочери в балете.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Агния прилежно занималась танцами, 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ечтала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 балериной, даже закончила балетную школу, но желание писать было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сильнее.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Стихами она увлеклась вслед за гимназическими подругами.</a:t>
            </a:r>
          </a:p>
          <a:p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atchina3000.ru/literatura/agniyabarto/img/pavel-barto-edgar-bar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77069" y="3457747"/>
            <a:ext cx="2453367" cy="3009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Top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707597" y="3817461"/>
            <a:ext cx="7130532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1925 году были опубликованы первые книжки стихов для детей – «Китайчонок Ван Ли», «Мишка-воришка».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регулярно выпускала сборники стихов: Братишки"(1928),"Мальчик наоборот"(1934),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Игрушки"(1936),"Снегирь"(1939).</a:t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Многие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стихи Агния Львовна посвятила дочери Татьяне.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появлением внука Володи написала ряд стихотворений: "Вовка — добрая душа".</a:t>
            </a:r>
            <a:endParaRPr lang="ru-RU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артинки по запросу &quot;портрет а.барто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54" y="485083"/>
            <a:ext cx="2495382" cy="2861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bliqueTop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&quot;Книги А.Бар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016" y="1025309"/>
            <a:ext cx="1970210" cy="272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Картинки по запросу &quot;Книги А.Барто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576">
            <a:off x="9431403" y="898621"/>
            <a:ext cx="2228605" cy="297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926">
            <a:off x="5104131" y="1061480"/>
            <a:ext cx="2095500" cy="2839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1084" y="197460"/>
            <a:ext cx="4598504" cy="71637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Агния Львовна </a:t>
            </a:r>
            <a:r>
              <a:rPr lang="ru-RU" sz="40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Барто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493" y="281680"/>
            <a:ext cx="3591624" cy="3578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27" y="3906194"/>
            <a:ext cx="1775768" cy="225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14" y="3938517"/>
            <a:ext cx="1788144" cy="229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993" y="4014761"/>
            <a:ext cx="1782888" cy="221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91" y="3906194"/>
            <a:ext cx="1806443" cy="2327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32" y="4077111"/>
            <a:ext cx="1786361" cy="2244538"/>
          </a:xfrm>
          <a:prstGeom prst="rect">
            <a:avLst/>
          </a:prstGeom>
        </p:spPr>
      </p:pic>
      <p:sp>
        <p:nvSpPr>
          <p:cNvPr id="12" name="Прямоугольник 11">
            <a:hlinkClick r:id="rId13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3670" y="545074"/>
            <a:ext cx="64648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Задание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стихотворение: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Наша Таня громко плачет,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уронила в речку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Скажите: Какой предмет Таня уронила в речку?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осмотрите на предметы, дайте правильный ответ и перенесите нужный предмет 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квадрат.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01772" y="3867579"/>
            <a:ext cx="3449782" cy="256309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10" y="554584"/>
            <a:ext cx="2583363" cy="31007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Картинки по запросу &quot;картинка мяч для детей&quot;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56" y="3150725"/>
            <a:ext cx="1496199" cy="149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картинка скакалка  для детей&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49" y="2780739"/>
            <a:ext cx="2325651" cy="186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картинка кукла  для детей&quot;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87" y="4274320"/>
            <a:ext cx="1938527" cy="193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&quot;картинка велосипед  для детей&quot;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42" y="4498218"/>
            <a:ext cx="2099620" cy="18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hlinkClick r:id="rId10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груш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125.6832" end="107983.21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43884" y="1059510"/>
            <a:ext cx="487363" cy="487363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582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26407 0.17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1890052" y="840220"/>
            <a:ext cx="9704540" cy="1278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2. Задание.  Послушайте стихотворение: </a:t>
            </a:r>
          </a:p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Матросская шапка  веревка в руке, </a:t>
            </a:r>
          </a:p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Тяну я кораблик по быстрой реке</a:t>
            </a:r>
          </a:p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скачут …….. за мной по пятом и просят меня прокати капитан!</a:t>
            </a:r>
          </a:p>
          <a:p>
            <a:pPr algn="l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Скажите, кто просит мальчика, чтобы их  прокатили?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8781" y="3383086"/>
            <a:ext cx="3449782" cy="290252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92" y="2022460"/>
            <a:ext cx="1518094" cy="194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38" y="2297686"/>
            <a:ext cx="1534680" cy="1666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96" y="3964585"/>
            <a:ext cx="1879032" cy="2321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28" y="3932973"/>
            <a:ext cx="2040885" cy="2352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534" y="2330054"/>
            <a:ext cx="1518094" cy="1942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458" y="4093447"/>
            <a:ext cx="1819951" cy="23210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49" y="2168824"/>
            <a:ext cx="1534680" cy="16668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41" y="3964585"/>
            <a:ext cx="2040885" cy="2352636"/>
          </a:xfrm>
          <a:prstGeom prst="rect">
            <a:avLst/>
          </a:prstGeom>
        </p:spPr>
      </p:pic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10443883" y="6260859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груш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36.7744" end="48560.4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06309" y="2185146"/>
            <a:ext cx="487363" cy="487363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862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53594 0.22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1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4752 0.269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2025775" y="432252"/>
            <a:ext cx="9376515" cy="11727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Задание.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стихотворение и подберите картинку к обложке книги. Перенесите картинку в квадрат.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53739" y="2491274"/>
            <a:ext cx="3855270" cy="342461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&quot;Иллюстрация к стихотворению А.Барто Первоклассник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75" y="4098923"/>
            <a:ext cx="2251723" cy="24177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Картинки по запросу &quot;зайка на лужайк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75" y="1759527"/>
            <a:ext cx="2270383" cy="22703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Картинки по запросу &quot;зайка на лужайке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10" y="1759526"/>
            <a:ext cx="2270382" cy="22703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Картинки по запросу &quot;зайка на лужайке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8610" y="4098923"/>
            <a:ext cx="2270382" cy="2417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>
            <a:hlinkClick r:id="rId9" action="ppaction://hlinksldjump"/>
          </p:cNvPr>
          <p:cNvSpPr/>
          <p:nvPr/>
        </p:nvSpPr>
        <p:spPr>
          <a:xfrm>
            <a:off x="10187714" y="6133334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груш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377.4464" end="93287.26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4011" y="1604981"/>
            <a:ext cx="487363" cy="487363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976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54245 -0.15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22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1998068" y="517181"/>
            <a:ext cx="9695168" cy="9236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Задание. От куда не смог слезть зайка?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Перенесите  картинку в квадрат.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5572" y="1936650"/>
            <a:ext cx="3449782" cy="336687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&quot;скамейка картинка для детей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68" y="1440873"/>
            <a:ext cx="3223490" cy="21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стул картинка для детей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41" y="1693334"/>
            <a:ext cx="1966143" cy="22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шкаф картинка для детей&quot;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315" y="3589866"/>
            <a:ext cx="2043738" cy="29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полка картинка для детей&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00" y="4089931"/>
            <a:ext cx="2952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10135263" y="6197300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2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3.33333E-6 L 0.49688 0.17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4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2531550" y="365991"/>
            <a:ext cx="8243454" cy="13112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Задание.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стихотворение и скажите, что делает бычок, когда идет по доске. Выберите правильный ответ, нажмите на кружок.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382981" y="2078183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382982" y="2867891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382981" y="3574473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362199" y="4433455"/>
            <a:ext cx="429491" cy="40178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44982" y="2078183"/>
            <a:ext cx="3796145" cy="40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вздыхает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4981" y="2888673"/>
            <a:ext cx="3796145" cy="40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играет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06435" y="3615525"/>
            <a:ext cx="3796145" cy="40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прыгает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4982" y="4461165"/>
            <a:ext cx="3796145" cy="40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скачет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Картинки по запросу &quot;картинка п к стихотворению Идет бычок качается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33" y="1744886"/>
            <a:ext cx="4313750" cy="44003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Овал 15"/>
          <p:cNvSpPr/>
          <p:nvPr/>
        </p:nvSpPr>
        <p:spPr>
          <a:xfrm>
            <a:off x="2382982" y="2071255"/>
            <a:ext cx="429491" cy="4017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груш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13.9744" end="217883.2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1690" y="5249214"/>
            <a:ext cx="609600" cy="609600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959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10257183" y="6212847"/>
            <a:ext cx="1421295" cy="307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Иллюстрация к стихотворению Самолет А. Барто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59" y="683451"/>
            <a:ext cx="4162425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85584" y="2707323"/>
            <a:ext cx="4379800" cy="743013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</a:t>
            </a:r>
            <a:b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(динамическая пауза)</a:t>
            </a:r>
            <a:endParaRPr lang="ru-RU" sz="31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амол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2509" y="797941"/>
            <a:ext cx="487363" cy="487363"/>
          </a:xfrm>
          <a:prstGeom prst="rect">
            <a:avLst/>
          </a:prstGeom>
          <a:ln w="41275" cmpd="dbl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031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445</Words>
  <Application>Microsoft Office PowerPoint</Application>
  <PresentationFormat>Широкоэкранный</PresentationFormat>
  <Paragraphs>77</Paragraphs>
  <Slides>17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Тема Office</vt:lpstr>
      <vt:lpstr> Викторина  для детей  старшего дошкольного возраста     Мир стихотворений  Агнии Львовны Барто</vt:lpstr>
      <vt:lpstr> Биография Агнии Барто</vt:lpstr>
      <vt:lpstr> Агния Львовна Барто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Самолет (динамическая пауза)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64</cp:revision>
  <dcterms:created xsi:type="dcterms:W3CDTF">2021-02-10T23:59:34Z</dcterms:created>
  <dcterms:modified xsi:type="dcterms:W3CDTF">2021-05-07T05:17:31Z</dcterms:modified>
</cp:coreProperties>
</file>