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9" r:id="rId8"/>
    <p:sldId id="265" r:id="rId9"/>
    <p:sldId id="271" r:id="rId10"/>
    <p:sldId id="275" r:id="rId11"/>
    <p:sldId id="276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8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A448-ACFC-4D8D-8A6E-BAE7B748E7F3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8D36-A275-4B46-9BAD-EA48CAFC3C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8D36-A275-4B46-9BAD-EA48CAFC3C9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«Цветочная фантазия»</a:t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(изготовление бумажных цветов)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Gabriola" pitchFamily="82" charset="0"/>
              </a:rPr>
              <a:t>Подготовила: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Gabriola" pitchFamily="82" charset="0"/>
              </a:rPr>
              <a:t>Гвоздь Елена Сергеевна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Gabriola" pitchFamily="82" charset="0"/>
              </a:rPr>
              <a:t>Учитель технологии МАОУ СОШ № 11</a:t>
            </a:r>
            <a:endParaRPr lang="ru-RU" sz="2800" b="1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95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869160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1.Приготовим необходимые инструменты;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2.на листе бумаги начертим «змейку»;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3.вырезаем по контуру;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4.с внешней стороны начинаем скручивать к центру;</a:t>
            </a:r>
          </a:p>
          <a:p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MyColl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013176" cy="5013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2606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1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046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8529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5357826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5.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кручиваем , оставляя в конце небольшой круг;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6.приклеиваем на круг скотч и закрепляем;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7. цветок готов!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MyCollag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5472608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4766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358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Gabriola" pitchFamily="82" charset="0"/>
              </a:rPr>
              <a:t>Спасибо за </a:t>
            </a:r>
            <a:r>
              <a:rPr lang="ru-RU" sz="8800" dirty="0" smtClean="0">
                <a:solidFill>
                  <a:srgbClr val="FF0000"/>
                </a:solidFill>
                <a:latin typeface="Gabriola" pitchFamily="82" charset="0"/>
              </a:rPr>
              <a:t>внимание!  </a:t>
            </a:r>
            <a:endParaRPr lang="ru-RU" sz="88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8212460" cy="3284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87095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Цель мастер – класса: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распространить опыт по изготовлению цветов из бумаги, оказать практическую помощь в изготовлении цветов.</a:t>
            </a:r>
            <a:endParaRPr lang="ru-RU" sz="5400" dirty="0" smtClean="0">
              <a:solidFill>
                <a:srgbClr val="FF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437112"/>
            <a:ext cx="339823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7543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466" y="332656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Куда можно применить бумажные цветы?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132856"/>
            <a:ext cx="4032539" cy="2691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335" y="2554065"/>
            <a:ext cx="400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Фотозоны</a:t>
            </a:r>
            <a:endParaRPr lang="ru-RU" sz="54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1018"/>
            <a:ext cx="5006766" cy="33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58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356" y="188640"/>
            <a:ext cx="4322901" cy="2877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" y="3066457"/>
            <a:ext cx="4241130" cy="3769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Украшение сцены</a:t>
            </a:r>
          </a:p>
          <a:p>
            <a:endParaRPr lang="ru-RU" sz="4800" dirty="0" smtClean="0">
              <a:solidFill>
                <a:srgbClr val="FF0000"/>
              </a:solidFill>
              <a:latin typeface="Gabriola" pitchFamily="82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Прически из бумажных цветов</a:t>
            </a:r>
            <a:endParaRPr lang="ru-RU" sz="48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786182" y="78579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71670" y="292893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ерд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5064"/>
            <a:ext cx="4219947" cy="2548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314096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Открытки</a:t>
            </a:r>
          </a:p>
        </p:txBody>
      </p:sp>
    </p:spTree>
    <p:extLst>
      <p:ext uri="{BB962C8B-B14F-4D97-AF65-F5344CB8AC3E}">
        <p14:creationId xmlns:p14="http://schemas.microsoft.com/office/powerpoint/2010/main" xmlns="" val="4084535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-214338"/>
            <a:ext cx="8627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Цветы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из гофрированной бумаги</a:t>
            </a:r>
            <a:endParaRPr lang="ru-RU" sz="6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643050"/>
            <a:ext cx="3090179" cy="4785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068960"/>
            <a:ext cx="4820792" cy="34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679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16832"/>
            <a:ext cx="2994010" cy="3057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988840"/>
            <a:ext cx="4116894" cy="3046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0"/>
            <a:ext cx="304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Ватман</a:t>
            </a:r>
            <a:endParaRPr lang="ru-RU" sz="48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63688" y="1124744"/>
            <a:ext cx="21409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49349" y="620688"/>
            <a:ext cx="3894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Офисная бумага</a:t>
            </a:r>
            <a:endParaRPr lang="ru-RU" sz="48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92280" y="1340768"/>
            <a:ext cx="176260" cy="586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785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75047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Gabriola" pitchFamily="82" charset="0"/>
              </a:rPr>
              <a:t>Каких размеров могут быть цветы?</a:t>
            </a:r>
            <a:endParaRPr lang="ru-RU" sz="5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12" y="4448154"/>
            <a:ext cx="3128862" cy="2346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988" y="2204864"/>
            <a:ext cx="4757012" cy="3549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1" y="1587437"/>
            <a:ext cx="4104456" cy="27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4841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Использую бумажные цветы в качестве украшения…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ст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-171400"/>
            <a:ext cx="2736304" cy="3648405"/>
          </a:xfrm>
          <a:prstGeom prst="rect">
            <a:avLst/>
          </a:prstGeom>
        </p:spPr>
      </p:pic>
      <p:pic>
        <p:nvPicPr>
          <p:cNvPr id="5" name="Рисунок 4" descr="стен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2913923" cy="5184576"/>
          </a:xfrm>
          <a:prstGeom prst="rect">
            <a:avLst/>
          </a:prstGeom>
        </p:spPr>
      </p:pic>
      <p:pic>
        <p:nvPicPr>
          <p:cNvPr id="8" name="Рисунок 7" descr="вы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844824"/>
            <a:ext cx="3006080" cy="4509120"/>
          </a:xfrm>
          <a:prstGeom prst="rect">
            <a:avLst/>
          </a:prstGeom>
        </p:spPr>
      </p:pic>
      <p:pic>
        <p:nvPicPr>
          <p:cNvPr id="9" name="Рисунок 8" descr="8 мар м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97152"/>
            <a:ext cx="2915816" cy="17244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840" y="14127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   СЦЕНЫ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67944" y="1988840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528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Фотозоны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971600" y="53012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28184" y="37170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Поздравительной стены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7380312" y="328498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88224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      Плакатов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884368" y="472514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0077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142900"/>
            <a:ext cx="83512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</a:rPr>
              <a:t>Сегодня </a:t>
            </a:r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</a:rPr>
              <a:t>мы попробуем изготовить объемные цветы из цветной офисной </a:t>
            </a:r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</a:rPr>
              <a:t>бумаги.</a:t>
            </a:r>
            <a:endParaRPr lang="ru-RU" sz="7200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691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145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«Цветочная фантазия» (изготовление бумажных цветов)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Объемные цветы из бумаги</dc:title>
  <dc:creator>ДАНИЛ</dc:creator>
  <cp:lastModifiedBy>1</cp:lastModifiedBy>
  <cp:revision>47</cp:revision>
  <dcterms:created xsi:type="dcterms:W3CDTF">2018-02-11T07:32:39Z</dcterms:created>
  <dcterms:modified xsi:type="dcterms:W3CDTF">2020-03-09T16:38:22Z</dcterms:modified>
</cp:coreProperties>
</file>