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6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96165C-B730-4124-A1E7-CB2B4D74BA6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ACCCE2-65FE-4D42-8018-249162E2F6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221088"/>
            <a:ext cx="3980826" cy="165618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Подготовили:</a:t>
            </a: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Мазаева Наталия Владимировна,</a:t>
            </a: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Комарова Ольга Федоровна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3130" y="2276872"/>
            <a:ext cx="5873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«В краю Логика»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ДЕПАРТАМЕНТ ОБРАЗОВАНИЯ И НАУКИ ГОРОДА МОСКВЫ</a:t>
            </a:r>
          </a:p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Западный административный округ</a:t>
            </a:r>
          </a:p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Государственное бюджетное общеобразовательное учреждение города Москвы "Школа № 64"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00202"/>
            <a:ext cx="253650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297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722896" cy="4968552"/>
          </a:xfrm>
          <a:prstGeom prst="rect">
            <a:avLst/>
          </a:prstGeom>
        </p:spPr>
      </p:pic>
      <p:pic>
        <p:nvPicPr>
          <p:cNvPr id="3" name="028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88640"/>
            <a:ext cx="415355" cy="4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85" y="44624"/>
            <a:ext cx="941258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2456"/>
            <a:ext cx="6936197" cy="42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1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6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038225"/>
            <a:ext cx="90868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6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22400" r="5067" b="14933"/>
          <a:stretch/>
        </p:blipFill>
        <p:spPr>
          <a:xfrm>
            <a:off x="251520" y="476672"/>
            <a:ext cx="8382313" cy="59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28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34</Words>
  <Application>Microsoft Office PowerPoint</Application>
  <PresentationFormat>Экран (4:3)</PresentationFormat>
  <Paragraphs>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IRBIS</dc:creator>
  <cp:lastModifiedBy>Andrey</cp:lastModifiedBy>
  <cp:revision>4</cp:revision>
  <dcterms:created xsi:type="dcterms:W3CDTF">2020-10-18T10:57:14Z</dcterms:created>
  <dcterms:modified xsi:type="dcterms:W3CDTF">2020-10-18T12:05:50Z</dcterms:modified>
</cp:coreProperties>
</file>