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7" r:id="rId3"/>
    <p:sldId id="263" r:id="rId4"/>
    <p:sldId id="261" r:id="rId5"/>
    <p:sldId id="258" r:id="rId6"/>
    <p:sldId id="277" r:id="rId7"/>
    <p:sldId id="264" r:id="rId8"/>
    <p:sldId id="265" r:id="rId9"/>
    <p:sldId id="280" r:id="rId10"/>
    <p:sldId id="279" r:id="rId11"/>
    <p:sldId id="275" r:id="rId12"/>
    <p:sldId id="266" r:id="rId13"/>
    <p:sldId id="272" r:id="rId14"/>
    <p:sldId id="273" r:id="rId15"/>
    <p:sldId id="276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1" y="875305"/>
            <a:ext cx="6857999" cy="51073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7471" y="-1"/>
            <a:ext cx="3056530" cy="29342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489254">
            <a:off x="857224" y="1122362"/>
            <a:ext cx="7143776" cy="4254856"/>
          </a:xfrm>
          <a:effectLst>
            <a:softEdge rad="63500"/>
          </a:effectLst>
          <a:scene3d>
            <a:camera prst="isometricOffAxis2Left"/>
            <a:lightRig rig="threePt" dir="t"/>
          </a:scene3d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Наступал 1917 год…</a:t>
            </a:r>
            <a:endParaRPr lang="ru-RU" sz="9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413336"/>
            <a:ext cx="2799218" cy="244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686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RUS-2016-SPB-Tauride Pal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1944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Эрмитаж. Зимний дворе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118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57740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 l="19554" t="23318" r="26138" b="14238"/>
          <a:stretch>
            <a:fillRect/>
          </a:stretch>
        </p:blipFill>
        <p:spPr bwMode="auto">
          <a:xfrm>
            <a:off x="214282" y="116632"/>
            <a:ext cx="8572859" cy="654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0891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9501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58" t="35120" r="12082" b="29759"/>
          <a:stretch/>
        </p:blipFill>
        <p:spPr bwMode="auto">
          <a:xfrm>
            <a:off x="32467" y="836712"/>
            <a:ext cx="910862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0901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https://fsd.videouroki.net/products/conspekty/istnovdo1945/3-fievral-skaia-rievoliutsiia-v-rossii.files/image00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42918"/>
            <a:ext cx="828680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61357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20531"/>
            <a:ext cx="8496944" cy="4060798"/>
          </a:xfrm>
        </p:spPr>
        <p:txBody>
          <a:bodyPr/>
          <a:lstStyle/>
          <a:p>
            <a:r>
              <a:rPr lang="ru-RU" dirty="0" smtClean="0">
                <a:latin typeface="Palatino Linotype" pitchFamily="18" charset="0"/>
              </a:rPr>
              <a:t>Составить </a:t>
            </a:r>
            <a:r>
              <a:rPr lang="ru-RU" dirty="0" err="1" smtClean="0">
                <a:latin typeface="Palatino Linotype" pitchFamily="18" charset="0"/>
              </a:rPr>
              <a:t>синквейн</a:t>
            </a:r>
            <a:r>
              <a:rPr lang="ru-RU" dirty="0" smtClean="0">
                <a:latin typeface="Palatino Linotype" pitchFamily="18" charset="0"/>
              </a:rPr>
              <a:t> «Февральская революция»</a:t>
            </a:r>
          </a:p>
          <a:p>
            <a:pPr marL="0" indent="0">
              <a:buNone/>
            </a:pPr>
            <a:r>
              <a:rPr lang="ru-RU" dirty="0" smtClean="0">
                <a:latin typeface="Palatino Linotype" pitchFamily="18" charset="0"/>
              </a:rPr>
              <a:t>	Мини-проекты:</a:t>
            </a:r>
          </a:p>
          <a:p>
            <a:r>
              <a:rPr lang="ru-RU" dirty="0" smtClean="0">
                <a:latin typeface="Palatino Linotype" pitchFamily="18" charset="0"/>
              </a:rPr>
              <a:t>«История Февральской революции в лицах»</a:t>
            </a:r>
          </a:p>
          <a:p>
            <a:r>
              <a:rPr lang="ru-RU" dirty="0" smtClean="0">
                <a:latin typeface="Palatino Linotype" pitchFamily="18" charset="0"/>
              </a:rPr>
              <a:t>«Музыкальное эхо 1917 г.»</a:t>
            </a:r>
          </a:p>
          <a:p>
            <a:r>
              <a:rPr lang="ru-RU" dirty="0" smtClean="0">
                <a:latin typeface="Palatino Linotype" pitchFamily="18" charset="0"/>
              </a:rPr>
              <a:t>«Чита в 1917 г.»</a:t>
            </a:r>
          </a:p>
          <a:p>
            <a:endParaRPr lang="ru-RU" dirty="0" smtClean="0">
              <a:latin typeface="Palatino Linotype" pitchFamily="18" charset="0"/>
            </a:endParaRPr>
          </a:p>
        </p:txBody>
      </p:sp>
      <p:pic>
        <p:nvPicPr>
          <p:cNvPr id="1026" name="Picture 2" descr="В Крыму реализуется телерадиопроект «Домашнее задание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228"/>
          <a:stretch/>
        </p:blipFill>
        <p:spPr bwMode="auto">
          <a:xfrm>
            <a:off x="1907704" y="187683"/>
            <a:ext cx="4753372" cy="217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7950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42844" y="285728"/>
            <a:ext cx="885831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«Настанет год, России черный год,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царей корона упадет;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Забудет чернь к ним прежнюю любовь,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пища многих будет смерть и кровь…»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Лермонтов М. Ю.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«Долой орла!». Художник Иван Владимиров. Музей политической истории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2852936"/>
            <a:ext cx="3964955" cy="3634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27739" t="12810" r="14903" b="34833"/>
          <a:stretch>
            <a:fillRect/>
          </a:stretch>
        </p:blipFill>
        <p:spPr bwMode="auto">
          <a:xfrm>
            <a:off x="285720" y="142852"/>
            <a:ext cx="835824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d.videouroki.net/products/conspekty/istnovdo1945/3-fievral-skaia-rievoliutsiia-v-rossii.files/image0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https://fsd.videouroki.net/products/conspekty/istnovdo1945/3-fievral-skaia-rievoliutsiia-v-rossii.files/image00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14356"/>
            <a:ext cx="828680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fsd.videouroki.net/products/conspekty/istnovdo1945/3-fievral-skaia-rievoliutsiia-v-rossii.files/image006.png"/>
          <p:cNvPicPr/>
          <p:nvPr/>
        </p:nvPicPr>
        <p:blipFill>
          <a:blip r:embed="rId2"/>
          <a:srcRect b="9333"/>
          <a:stretch>
            <a:fillRect/>
          </a:stretch>
        </p:blipFill>
        <p:spPr bwMode="auto">
          <a:xfrm>
            <a:off x="5000628" y="428604"/>
            <a:ext cx="385765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429124" y="5572140"/>
            <a:ext cx="4384534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Пётр Николаевич Дурново́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(1842 -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1915)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министр внутренних дел (1905—1906).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0"/>
            <a:ext cx="478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начале ХХ века были те, кто предвидел, что война между великими державами будет продолжительной, дорогостоящей и безрезультатной. </a:t>
            </a:r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4282" y="1214422"/>
            <a:ext cx="4357686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своей докладной записке царю Николаю II в феврале 1914 г. он предупреждал о катастрофических последствиях войны с Германией: «… нужно, прежде всего, отметить недостаточность наших военных запасов … Эта недостаточность … имеет тем большее значение, что, при зачаточном состоянии нашей промышленности, мы во время войны не будем иметь возможность домашними средствами восполнить выяснившиеся недохваты … Сеть стратегических железных дорог недостаточна, и железные дороги обладают подвижным составом, … несоответствующим тем колоссальным требованиям, которые будут предъявлены к нам в случае европейской войны». В случае же поражения в войне Дурново предрекал неизбежную социальную революцию: «… все неудачи будут приписаны правительству. В законодательных учреждениях начнется яростная кампания против него, как результат которой, в стране начнутся революционные выступления. … Побежденная армия … окажется слишком деморализованною, чтобы послужить оплотом законности и порядка. … Россия будет ввергнута в беспросветную анархию, исход которой не поддается даже предвидению».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Предсказания Дурново оказались пророческими.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010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 l="9319" t="14013" r="4400" b="26682"/>
          <a:stretch>
            <a:fillRect/>
          </a:stretch>
        </p:blipFill>
        <p:spPr bwMode="auto">
          <a:xfrm>
            <a:off x="0" y="81686"/>
            <a:ext cx="914400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rcRect l="6266" t="20852" r="6325" b="17152"/>
          <a:stretch>
            <a:fillRect/>
          </a:stretch>
        </p:blipFill>
        <p:spPr bwMode="auto">
          <a:xfrm>
            <a:off x="142844" y="428604"/>
            <a:ext cx="8643998" cy="504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3538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95603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233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Наступал 1917 год…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17</cp:revision>
  <dcterms:created xsi:type="dcterms:W3CDTF">2021-01-19T19:39:40Z</dcterms:created>
  <dcterms:modified xsi:type="dcterms:W3CDTF">2021-02-14T08:59:15Z</dcterms:modified>
</cp:coreProperties>
</file>