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9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9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38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8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07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4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6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4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0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1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4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7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6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«История паровозика»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Подготовила учитель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н</a:t>
            </a:r>
            <a:r>
              <a:rPr lang="ru-RU" sz="2400" b="1" i="1" dirty="0" smtClean="0">
                <a:solidFill>
                  <a:srgbClr val="7030A0"/>
                </a:solidFill>
              </a:rPr>
              <a:t>ачальных классов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МОУ СОШ №6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Орехово-Зуевского г. о., Московской области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Евдокимова Наталья Геннадьевна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экзамены мгупи на Smile\курсовые афанасьева катя\СКАЗКА презентация\full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8828" r="149" b="153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581128"/>
            <a:ext cx="8229600" cy="2094834"/>
          </a:xfrm>
          <a:solidFill>
            <a:schemeClr val="bg1">
              <a:alpha val="4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в лесу  каждый помнил о том, что одна спичка может погубить их дом – лес и всех его жителей. Поэтому в этом лесу больше никогда не возникали пожары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15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экзамены мгупи на Smile\курсовые афанасьева катя\СКАЗКА презентация\3_______________________________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484984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в лесу звери любят гулять: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дарит им свежесть,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прохладу.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природу нам всем охранять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страшных нещадных пожаров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29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замены мгупи на Smile\курсовые афанасьева катя\СКАЗКА презентация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9164"/>
          <a:stretch/>
        </p:blipFill>
        <p:spPr bwMode="auto">
          <a:xfrm>
            <a:off x="0" y="0"/>
            <a:ext cx="9144000" cy="68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Паровозика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81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кзамены мгупи на Smile\курсовые афанасьева катя\СКАЗКА презентация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r="4170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775245"/>
            <a:ext cx="4608512" cy="60381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Жил-был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свете Паровозик.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Просыпался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лучами солнца.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Маленькие пташки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приветствовали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 щебетанием.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позднего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выполнял он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– перевозил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пассажиров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станции к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станции.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однажды с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ним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произошла удивительная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810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экзамены мгупи на Smile\курсовые афанасьева катя\СКАЗКА презентация\Butterflies-Animated-Wallpaper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8919"/>
          <a:stretch/>
        </p:blipFill>
        <p:spPr bwMode="auto">
          <a:xfrm>
            <a:off x="0" y="0"/>
            <a:ext cx="9144000" cy="69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85892"/>
            <a:ext cx="5976664" cy="2279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один из теплых дней ехал Паровозик на станцию "Лесная" и вдруг увидел, что на железнодорожном полотне что-то белеет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E:\экзамены мгупи на Smile\курсовые афанасьева катя\СКАЗКА презентация\aN7TWK9hRdODfzELP0m5aRyOo3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0"/>
          <a:stretch/>
        </p:blipFill>
        <p:spPr bwMode="auto">
          <a:xfrm>
            <a:off x="242513" y="3467939"/>
            <a:ext cx="3486339" cy="27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экзамены мгупи на Smile\курсовые афанасьева катя\СКАЗКА презентация\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185"/>
            <a:ext cx="22521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39952" y="2780928"/>
            <a:ext cx="4752528" cy="390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Паровозик подъехал поближе и остановился, то разглядел, что это рыжая белка и заяц машут белым платочком и просят о помощи. Шубки у них были испачканы сажей, мордочки заплаканы, а у бедного зайца сломана лапка.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89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:\экзамены мгупи на Smile\курсовые афанасьева катя\СКАЗКА презентация\Butterflies-Animated-Wallpaper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8919"/>
          <a:stretch/>
        </p:blipFill>
        <p:spPr bwMode="auto">
          <a:xfrm>
            <a:off x="0" y="0"/>
            <a:ext cx="9144000" cy="69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Встревоженные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 объяснили, что в лесу разгорелся сильный пожар, а потушить его они сами не могут: силы их не равны. Пригорюнился Паровозик: "Как помочь лесным жителям?" </a:t>
            </a: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E:\экзамены мгупи на Smile\курсовые афанасьева катя\СКАЗКА презентация\белка зая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28958"/>
            <a:ext cx="7704856" cy="43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2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E:\экзамены мгупи на Smile\курсовые афанасьева катя\СКАЗКА презентация\pond-goldfish-99520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r="7505" b="7232"/>
          <a:stretch/>
        </p:blipFill>
        <p:spPr bwMode="auto">
          <a:xfrm>
            <a:off x="0" y="-156002"/>
            <a:ext cx="9144000" cy="70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836712"/>
            <a:ext cx="5256584" cy="5400600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он увидел недалеко от леса прудик с голубой водой и белыми кувшинками. Набрав полные вагоны воды, Паровозик помчался в самую глубь леса, чтобы потушить страшный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лесу на поляне горели деревья, кусты и даже трава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E:\экзамены мгупи на Smile\курсовые афанасьева катя\СКАЗКА презентация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31927" cy="30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2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экзамены мгупи на Smile\курсовые афанасьева катя\СКАЗКА презентация\паровоз тушит пожа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620688"/>
            <a:ext cx="5112568" cy="5760640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Когда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 увидели Паровозик, то очень обрадовались и стали ему помогать: птицы носили воду в клюве, зайцы и белки -  в лапках, рыжая лисица мочила хвост и  махала им над травой. На шум прибежали другие лесные звери и все вместе стали тушить пожар.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Несколько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Паровозик ездил за водой, а огонь все бушевал и не поддавался тушению. Долго, упорно и дружно поливали лесные жители вместе с Паровозиком весь лес,  и только к вечеру пламя стало утихать, а дым рассеиваться.</a:t>
            </a: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95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экзамены мгупи на Smile\курсовые афанасьева катя\СКАЗКА презентация\1282206552_489055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8581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2940"/>
            <a:ext cx="8712968" cy="3686100"/>
          </a:xfrm>
          <a:solidFill>
            <a:schemeClr val="bg2">
              <a:alpha val="38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Наконец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был потушен! Жалкое зрелище представлял собой сгоревший лес. Красивая и цветущая до пожара поляна теперь превратилась в черное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пятно.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Пострадавшие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 рассказали Паровозику, о виновнике пожара - это был грибник, который бросил в лесу непотушенную спичку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42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экзамены мгупи на Smile\курсовые афанасьева катя\СКАЗКА презентация\sd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3613" r="20382" b="12601"/>
          <a:stretch/>
        </p:blipFill>
        <p:spPr bwMode="auto">
          <a:xfrm>
            <a:off x="0" y="-1"/>
            <a:ext cx="9144000" cy="69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680520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Уставшие, грязные и чумазые звери и птицы чистили свои шубки и перышки, а лесной доктор - дятел  обрабатывал им раны. Они были очень благодарны своему спасителю, Паровозику, за помощь и участие в их беде. Прозвучал прощальный гудок и Паровозик  продолжил свой путь. А лесные жители еще долго махали ему вслед! </a:t>
            </a:r>
          </a:p>
        </p:txBody>
      </p:sp>
    </p:spTree>
    <p:extLst>
      <p:ext uri="{BB962C8B-B14F-4D97-AF65-F5344CB8AC3E}">
        <p14:creationId xmlns:p14="http://schemas.microsoft.com/office/powerpoint/2010/main" val="39541826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472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«История паровозика»</vt:lpstr>
      <vt:lpstr>История Паровозика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Паровозика</dc:title>
  <dc:creator>Лелька</dc:creator>
  <cp:lastModifiedBy>Пользователь</cp:lastModifiedBy>
  <cp:revision>23</cp:revision>
  <dcterms:created xsi:type="dcterms:W3CDTF">2015-10-19T17:12:31Z</dcterms:created>
  <dcterms:modified xsi:type="dcterms:W3CDTF">2021-02-10T12:23:26Z</dcterms:modified>
</cp:coreProperties>
</file>