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B51"/>
    <a:srgbClr val="C8ECB6"/>
    <a:srgbClr val="80D16D"/>
    <a:srgbClr val="FCDDA6"/>
    <a:srgbClr val="EFF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4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4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8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6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4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7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F991"/>
            </a:gs>
            <a:gs pos="28000">
              <a:srgbClr val="FCDDA6"/>
            </a:gs>
            <a:gs pos="58000">
              <a:srgbClr val="C8ECB6"/>
            </a:gs>
            <a:gs pos="100000">
              <a:srgbClr val="80D1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5DEA-A7E8-4252-8E22-878295C68CB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B2C1-5A7C-4BB4-B49A-C9BECDE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891" y="623454"/>
            <a:ext cx="906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Защитим </a:t>
            </a:r>
            <a:r>
              <a:rPr lang="ru-RU" sz="8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природу!</a:t>
            </a:r>
            <a:endParaRPr lang="ru-RU" sz="8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5122" name="Picture 2" descr="https://yt3.ggpht.com/a/AATXAJxWKNm26RuKkzHl0alQvs7A1kTzf8X_l4htsw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7657" r="6454" b="8785"/>
          <a:stretch/>
        </p:blipFill>
        <p:spPr bwMode="auto">
          <a:xfrm>
            <a:off x="3813463" y="2140527"/>
            <a:ext cx="3958937" cy="38550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gan.thespaceway.info/wp-content/uploads/2020/06/scale_2400-1536x1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03" y="992720"/>
            <a:ext cx="4955407" cy="289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751940/pub_5e34832b1bb3ea1db1aee3ef_5e369740f5f9695471f117d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02" y="953603"/>
            <a:ext cx="4649480" cy="289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avdaurfo.ru/sites/default/files/rub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11" y="3989307"/>
            <a:ext cx="4542107" cy="26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fishki.net/upload/post/201504/23/1511225/676f67fbc3001c9407641f166a2631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 bwMode="auto">
          <a:xfrm>
            <a:off x="332509" y="3989307"/>
            <a:ext cx="4955406" cy="26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6681" y="83127"/>
            <a:ext cx="995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Срочно обеспечить защиту!</a:t>
            </a:r>
            <a:endParaRPr lang="ru-RU" sz="6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136" y="581891"/>
            <a:ext cx="578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Спасатели планеты</a:t>
            </a:r>
            <a:endParaRPr lang="ru-RU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82" name="Picture 10" descr="https://www.softskill.asia/wp-content/uploads/2019/03/leader-clipart-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4"/>
          <a:stretch/>
        </p:blipFill>
        <p:spPr bwMode="auto">
          <a:xfrm>
            <a:off x="3150751" y="3314701"/>
            <a:ext cx="5156244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982" y="2114514"/>
            <a:ext cx="362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Лесной патруль</a:t>
            </a:r>
            <a:endParaRPr lang="ru-RU" sz="36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591" y="3444392"/>
            <a:ext cx="38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Водная полиция</a:t>
            </a:r>
            <a:endParaRPr lang="ru-RU" sz="36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3704" y="3858166"/>
            <a:ext cx="364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Зоозащитники</a:t>
            </a:r>
            <a:endParaRPr lang="ru-RU" sz="36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917" y="2114513"/>
            <a:ext cx="444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Воздушный десант</a:t>
            </a:r>
            <a:endParaRPr lang="ru-RU" sz="36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84" name="Picture 12" descr="эколо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39" y="1571048"/>
            <a:ext cx="2381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55" t="1878" r="2136" b="3085"/>
          <a:stretch/>
        </p:blipFill>
        <p:spPr>
          <a:xfrm>
            <a:off x="6619010" y="4135582"/>
            <a:ext cx="2358735" cy="16002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11" t="757" r="1278" b="2835"/>
          <a:stretch/>
        </p:blipFill>
        <p:spPr>
          <a:xfrm>
            <a:off x="8239991" y="1465118"/>
            <a:ext cx="2389909" cy="176645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016" t="1395" r="2420" b="2988"/>
          <a:stretch/>
        </p:blipFill>
        <p:spPr>
          <a:xfrm>
            <a:off x="1163782" y="1569027"/>
            <a:ext cx="2462646" cy="166254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141518" y="4198532"/>
            <a:ext cx="2355271" cy="1765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4636" y="640166"/>
            <a:ext cx="4222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Испытания для спасателей планеты</a:t>
            </a:r>
            <a:endParaRPr lang="ru-RU" sz="44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9102" r="821"/>
          <a:stretch/>
        </p:blipFill>
        <p:spPr>
          <a:xfrm>
            <a:off x="174552" y="2828899"/>
            <a:ext cx="3287714" cy="3475296"/>
          </a:xfrm>
          <a:prstGeom prst="rect">
            <a:avLst/>
          </a:prstGeom>
          <a:solidFill>
            <a:srgbClr val="C8ECB6"/>
          </a:solidFill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082" y="3761509"/>
            <a:ext cx="3682279" cy="2560060"/>
          </a:xfrm>
          <a:prstGeom prst="rect">
            <a:avLst/>
          </a:prstGeom>
        </p:spPr>
      </p:pic>
      <p:pic>
        <p:nvPicPr>
          <p:cNvPr id="4098" name="Picture 2" descr="https://avatars.mds.yandex.net/get-zen_doc/118779/pub_5b7445826bc40700a89a9cf4_5b74467922899a00a95e55e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93" y="3761508"/>
            <a:ext cx="4520333" cy="25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49993" y="3678380"/>
            <a:ext cx="1814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Байцзи</a:t>
            </a:r>
            <a:endParaRPr lang="ru-RU" sz="3200" b="1" i="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1" y="3032703"/>
            <a:ext cx="1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4082" y="3678380"/>
            <a:ext cx="166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Квагга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192" y="142754"/>
            <a:ext cx="7086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4 октября – Всемирный день защиты животных!</a:t>
            </a:r>
            <a:endParaRPr lang="ru-RU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6818" y="2880063"/>
            <a:ext cx="86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Животные, вымершие по вине человека.</a:t>
            </a:r>
            <a:endParaRPr lang="ru-RU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38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Ирина</dc:creator>
  <cp:lastModifiedBy>Романова Ирина</cp:lastModifiedBy>
  <cp:revision>40</cp:revision>
  <dcterms:created xsi:type="dcterms:W3CDTF">2020-11-03T12:30:38Z</dcterms:created>
  <dcterms:modified xsi:type="dcterms:W3CDTF">2020-11-07T07:58:54Z</dcterms:modified>
</cp:coreProperties>
</file>