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23</c:v>
                </c:pt>
                <c:pt idx="2">
                  <c:v>29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22</c:v>
                </c:pt>
                <c:pt idx="2">
                  <c:v>16</c:v>
                </c:pt>
                <c:pt idx="3">
                  <c:v>28</c:v>
                </c:pt>
              </c:numCache>
            </c:numRef>
          </c:val>
        </c:ser>
        <c:shape val="box"/>
        <c:axId val="55030144"/>
        <c:axId val="55032064"/>
        <c:axId val="0"/>
      </c:bar3DChart>
      <c:catAx>
        <c:axId val="55030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55032064"/>
        <c:crosses val="autoZero"/>
        <c:auto val="1"/>
        <c:lblAlgn val="ctr"/>
        <c:lblOffset val="100"/>
      </c:catAx>
      <c:valAx>
        <c:axId val="5503206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800" b="1"/>
                </a:pPr>
                <a:r>
                  <a:rPr lang="ru-RU" sz="1800" b="1"/>
                  <a:t>количество </a:t>
                </a:r>
              </a:p>
              <a:p>
                <a:pPr>
                  <a:defRPr sz="1800" b="1"/>
                </a:pPr>
                <a:r>
                  <a:rPr lang="ru-RU" sz="1800" b="1"/>
                  <a:t>человек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550301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убасов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83" y="0"/>
            <a:ext cx="917978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2"/>
            <a:ext cx="91440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 ученик 1 «В» класса </a:t>
            </a:r>
            <a:r>
              <a:rPr lang="ru-RU" b="1" dirty="0" err="1" smtClean="0">
                <a:solidFill>
                  <a:schemeClr val="bg1"/>
                </a:solidFill>
              </a:rPr>
              <a:t>Дубасов</a:t>
            </a:r>
            <a:r>
              <a:rPr lang="ru-RU" b="1" dirty="0" smtClean="0">
                <a:solidFill>
                  <a:schemeClr val="bg1"/>
                </a:solidFill>
              </a:rPr>
              <a:t> Семён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Освежители воздуха. </a:t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Опасны ли они?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00528" cy="5368940"/>
          </a:xfrm>
        </p:spPr>
        <p:txBody>
          <a:bodyPr>
            <a:normAutofit/>
          </a:bodyPr>
          <a:lstStyle/>
          <a:p>
            <a:r>
              <a:rPr lang="ru-RU" dirty="0" smtClean="0"/>
              <a:t>Освежители своими руками: ватные диски и эфирное масло</a:t>
            </a:r>
            <a:endParaRPr lang="ru-RU" dirty="0"/>
          </a:p>
        </p:txBody>
      </p:sp>
      <p:pic>
        <p:nvPicPr>
          <p:cNvPr id="6" name="Содержимое 5" descr="IMG_20200304_122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85728"/>
            <a:ext cx="4483318" cy="5977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Освежители воздуха своими руками: апельсин и гвоздика</a:t>
            </a:r>
            <a:endParaRPr lang="ru-RU" dirty="0"/>
          </a:p>
        </p:txBody>
      </p:sp>
      <p:pic>
        <p:nvPicPr>
          <p:cNvPr id="7" name="Содержимое 6" descr="IMG_20200304_1229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00200"/>
            <a:ext cx="3816578" cy="5088771"/>
          </a:xfrm>
        </p:spPr>
      </p:pic>
      <p:pic>
        <p:nvPicPr>
          <p:cNvPr id="10" name="Содержимое 9" descr="IMG_20200304_123155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816578" cy="5088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398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Освежители воздуха своими </a:t>
            </a:r>
            <a:r>
              <a:rPr lang="ru-RU" sz="4000" dirty="0" smtClean="0"/>
              <a:t>руками: деревянные шпажки, бутылочка и эфирное масло</a:t>
            </a:r>
            <a:endParaRPr lang="ru-RU" sz="4000" dirty="0"/>
          </a:p>
        </p:txBody>
      </p:sp>
      <p:pic>
        <p:nvPicPr>
          <p:cNvPr id="6" name="Содержимое 5" descr="IMG_20200304_123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6339" b="12357"/>
          <a:stretch>
            <a:fillRect/>
          </a:stretch>
        </p:blipFill>
        <p:spPr>
          <a:xfrm>
            <a:off x="214281" y="2000240"/>
            <a:ext cx="4217509" cy="4572032"/>
          </a:xfrm>
        </p:spPr>
      </p:pic>
      <p:pic>
        <p:nvPicPr>
          <p:cNvPr id="5" name="Содержимое 4" descr="IMG_20200304_1236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8741"/>
          <a:stretch>
            <a:fillRect/>
          </a:stretch>
        </p:blipFill>
        <p:spPr>
          <a:xfrm>
            <a:off x="4714876" y="2071678"/>
            <a:ext cx="4151758" cy="4498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715436" cy="4525963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dirty="0" smtClean="0"/>
              <a:t>              Я познакомился </a:t>
            </a:r>
            <a:r>
              <a:rPr lang="ru-RU" dirty="0" smtClean="0"/>
              <a:t>с историей появления освежителей </a:t>
            </a:r>
            <a:r>
              <a:rPr lang="ru-RU" dirty="0" smtClean="0"/>
              <a:t>воздуха.</a:t>
            </a:r>
          </a:p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	   Я узнал </a:t>
            </a:r>
            <a:r>
              <a:rPr lang="ru-RU" dirty="0" smtClean="0"/>
              <a:t>о негативном воздействии освежителей воздуха на здоровье </a:t>
            </a:r>
            <a:r>
              <a:rPr lang="ru-RU" dirty="0" smtClean="0"/>
              <a:t>человека.</a:t>
            </a:r>
            <a:endParaRPr lang="ru-RU" dirty="0" smtClean="0"/>
          </a:p>
          <a:p>
            <a:pPr lvl="0" algn="just">
              <a:buNone/>
            </a:pPr>
            <a:r>
              <a:rPr lang="ru-RU" dirty="0" smtClean="0"/>
              <a:t>              Я предложил </a:t>
            </a:r>
            <a:r>
              <a:rPr lang="ru-RU" dirty="0" smtClean="0"/>
              <a:t>несколько способов по созданию натуральных освежителей воздуха с целью уменьшения вреда здоровью. </a:t>
            </a:r>
          </a:p>
          <a:p>
            <a:pPr algn="just">
              <a:buNone/>
            </a:pPr>
            <a:r>
              <a:rPr lang="ru-RU" dirty="0" smtClean="0"/>
              <a:t>              Моя </a:t>
            </a:r>
            <a:r>
              <a:rPr lang="ru-RU" dirty="0" smtClean="0"/>
              <a:t>цель и поставленные задачи выполнены.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71546"/>
            <a:ext cx="9144000" cy="190023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500" dirty="0" smtClean="0"/>
              <a:t>И</a:t>
            </a:r>
            <a:r>
              <a:rPr lang="ru-RU" sz="3500" dirty="0" smtClean="0"/>
              <a:t>зучение </a:t>
            </a:r>
            <a:r>
              <a:rPr lang="ru-RU" sz="3500" dirty="0" smtClean="0"/>
              <a:t>состава </a:t>
            </a:r>
            <a:r>
              <a:rPr lang="ru-RU" sz="3500" dirty="0" smtClean="0"/>
              <a:t>освежителя воздуха, </a:t>
            </a:r>
            <a:r>
              <a:rPr lang="ru-RU" sz="3500" dirty="0" smtClean="0"/>
              <a:t>нахождение безвредных освежителей воздуха, чтобы заменить те, которые продаются в  магазинах.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7" name="Содержимое 6" descr="IMG-20200210-WA0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3108" y="2857496"/>
            <a:ext cx="5141676" cy="3812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0005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В </a:t>
            </a:r>
            <a:r>
              <a:rPr lang="ru-RU" sz="4400" dirty="0" smtClean="0"/>
              <a:t>древности в качестве освежителя использовали </a:t>
            </a:r>
            <a:r>
              <a:rPr lang="ru-RU" sz="4400" dirty="0" smtClean="0"/>
              <a:t>ладан </a:t>
            </a:r>
            <a:endParaRPr lang="ru-RU" sz="4400" dirty="0"/>
          </a:p>
        </p:txBody>
      </p:sp>
      <p:pic>
        <p:nvPicPr>
          <p:cNvPr id="8" name="Содержимое 7" descr="дубасов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14290"/>
            <a:ext cx="4412071" cy="6231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дубасов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64" r="63562" b="7129"/>
          <a:stretch>
            <a:fillRect/>
          </a:stretch>
        </p:blipFill>
        <p:spPr>
          <a:xfrm>
            <a:off x="285720" y="214289"/>
            <a:ext cx="3929090" cy="633729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43372" y="857232"/>
            <a:ext cx="4786346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Египетская дама, готовясь </a:t>
            </a:r>
            <a:r>
              <a:rPr lang="ru-RU" sz="3200" dirty="0" smtClean="0"/>
              <a:t>к приему, накладывала на голову восковый конус с ароматическими маслами. </a:t>
            </a:r>
            <a:r>
              <a:rPr lang="ru-RU" sz="3200" dirty="0" smtClean="0"/>
              <a:t>В </a:t>
            </a:r>
            <a:r>
              <a:rPr lang="ru-RU" sz="3200" dirty="0" smtClean="0"/>
              <a:t>тепле </a:t>
            </a:r>
            <a:r>
              <a:rPr lang="ru-RU" sz="3200" dirty="0" smtClean="0"/>
              <a:t>он расплавлялся</a:t>
            </a:r>
            <a:r>
              <a:rPr lang="ru-RU" sz="3200" dirty="0" smtClean="0"/>
              <a:t>, </a:t>
            </a:r>
            <a:r>
              <a:rPr lang="ru-RU" sz="3200" dirty="0" smtClean="0"/>
              <a:t>и ручейки </a:t>
            </a:r>
            <a:r>
              <a:rPr lang="ru-RU" sz="3200" dirty="0" smtClean="0"/>
              <a:t>ароматного сиропа стекали на лицо и плечи красавицы.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929718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современного освежителя: ацетон</a:t>
            </a:r>
            <a:r>
              <a:rPr lang="ru-RU" dirty="0" smtClean="0"/>
              <a:t>, </a:t>
            </a:r>
            <a:r>
              <a:rPr lang="ru-RU" dirty="0" err="1" smtClean="0"/>
              <a:t>лимонен</a:t>
            </a:r>
            <a:r>
              <a:rPr lang="ru-RU" dirty="0" smtClean="0"/>
              <a:t>, ацетальдегид,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хлорометан</a:t>
            </a:r>
            <a:r>
              <a:rPr lang="ru-RU" dirty="0" smtClean="0"/>
              <a:t>, </a:t>
            </a:r>
            <a:r>
              <a:rPr lang="ru-RU" dirty="0" smtClean="0"/>
              <a:t>формальдегид.</a:t>
            </a:r>
            <a:endParaRPr lang="ru-RU" dirty="0"/>
          </a:p>
        </p:txBody>
      </p:sp>
      <p:pic>
        <p:nvPicPr>
          <p:cNvPr id="6" name="Содержимое 5" descr="IMG-20200129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357166"/>
            <a:ext cx="61042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3757610" cy="4440246"/>
          </a:xfrm>
        </p:spPr>
        <p:txBody>
          <a:bodyPr>
            <a:normAutofit/>
          </a:bodyPr>
          <a:lstStyle/>
          <a:p>
            <a:r>
              <a:rPr lang="ru-RU" dirty="0" smtClean="0"/>
              <a:t>Беседа с учителем химии Иващенко Е. В.</a:t>
            </a:r>
            <a:endParaRPr lang="ru-RU" dirty="0"/>
          </a:p>
        </p:txBody>
      </p:sp>
      <p:pic>
        <p:nvPicPr>
          <p:cNvPr id="4" name="Содержимое 3" descr="IMG_20200214_114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4539" y="214290"/>
            <a:ext cx="4822065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с фельдшером школы Орёл Н. В.</a:t>
            </a:r>
            <a:endParaRPr lang="ru-RU" dirty="0"/>
          </a:p>
        </p:txBody>
      </p:sp>
      <p:pic>
        <p:nvPicPr>
          <p:cNvPr id="4" name="Содержимое 3" descr="IMG_20200220_112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анкеты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Используете ли вы дома освежители воздуха? </a:t>
            </a:r>
          </a:p>
          <a:p>
            <a:pPr lvl="0"/>
            <a:r>
              <a:rPr lang="ru-RU" dirty="0" smtClean="0"/>
              <a:t>Задумываетесь ли вы над вопросом о безопасности для вашего здоровья при использовании освежителей воздуха?</a:t>
            </a:r>
          </a:p>
          <a:p>
            <a:pPr lvl="0"/>
            <a:r>
              <a:rPr lang="ru-RU" dirty="0" smtClean="0"/>
              <a:t>Задумывались ли вы о том, что можно заменить используемые дома освежители воздуха, на натуральные?</a:t>
            </a:r>
          </a:p>
          <a:p>
            <a:pPr lvl="0"/>
            <a:r>
              <a:rPr lang="ru-RU" dirty="0" smtClean="0"/>
              <a:t>Используете ли вы дома натуральные освежители воздуха?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160</Words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Освежители воздуха.  Опасны ли они?</vt:lpstr>
      <vt:lpstr>Цель проекта</vt:lpstr>
      <vt:lpstr>Слайд 3</vt:lpstr>
      <vt:lpstr>Слайд 4</vt:lpstr>
      <vt:lpstr>Состав современного освежителя: ацетон, лимонен, ацетальдегид,  хлорометан, формальдегид.</vt:lpstr>
      <vt:lpstr>Беседа с учителем химии Иващенко Е. В.</vt:lpstr>
      <vt:lpstr>Беседа с фельдшером школы Орёл Н. В.</vt:lpstr>
      <vt:lpstr>Вопросы анкеты</vt:lpstr>
      <vt:lpstr>Результаты анкетирования</vt:lpstr>
      <vt:lpstr>Освежители своими руками: ватные диски и эфирное масло</vt:lpstr>
      <vt:lpstr>Освежители воздуха своими руками: апельсин и гвоздика</vt:lpstr>
      <vt:lpstr>Освежители воздуха своими руками: деревянные шпажки, бутылочка и эфирное масло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Освежители воздуха.  Опасны ли они?</dc:title>
  <dc:creator>user</dc:creator>
  <cp:lastModifiedBy>user</cp:lastModifiedBy>
  <cp:revision>11</cp:revision>
  <dcterms:created xsi:type="dcterms:W3CDTF">2020-03-09T00:58:03Z</dcterms:created>
  <dcterms:modified xsi:type="dcterms:W3CDTF">2020-03-09T02:35:19Z</dcterms:modified>
</cp:coreProperties>
</file>