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75" r:id="rId5"/>
    <p:sldId id="276" r:id="rId6"/>
    <p:sldId id="270" r:id="rId7"/>
    <p:sldId id="268" r:id="rId8"/>
    <p:sldId id="271" r:id="rId9"/>
    <p:sldId id="273" r:id="rId10"/>
    <p:sldId id="274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869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98C4-5141-4FE5-9F51-1779F823BDC2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BFC70-6074-4F73-97C8-7B7664674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98C4-5141-4FE5-9F51-1779F823BDC2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BFC70-6074-4F73-97C8-7B7664674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98C4-5141-4FE5-9F51-1779F823BDC2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BFC70-6074-4F73-97C8-7B7664674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98C4-5141-4FE5-9F51-1779F823BDC2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BFC70-6074-4F73-97C8-7B7664674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98C4-5141-4FE5-9F51-1779F823BDC2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BFC70-6074-4F73-97C8-7B7664674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98C4-5141-4FE5-9F51-1779F823BDC2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BFC70-6074-4F73-97C8-7B7664674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98C4-5141-4FE5-9F51-1779F823BDC2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BFC70-6074-4F73-97C8-7B7664674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98C4-5141-4FE5-9F51-1779F823BDC2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BFC70-6074-4F73-97C8-7B7664674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98C4-5141-4FE5-9F51-1779F823BDC2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BFC70-6074-4F73-97C8-7B7664674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98C4-5141-4FE5-9F51-1779F823BDC2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BFC70-6074-4F73-97C8-7B7664674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98C4-5141-4FE5-9F51-1779F823BDC2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BFC70-6074-4F73-97C8-7B7664674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C98C4-5141-4FE5-9F51-1779F823BDC2}" type="datetimeFigureOut">
              <a:rPr lang="ru-RU" smtClean="0"/>
              <a:pPr/>
              <a:t>30.10.2020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BFC70-6074-4F73-97C8-7B7664674AF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&#1050;&#1086;&#1084;&#1087;&#1100;&#1102;&#1090;&#1077;&#1088;\Desktop\&#1076;&#1077;&#1090;&#1089;&#1082;&#1080;&#1077;%20&#1087;&#1077;&#1089;&#1085;&#1080;\&#1042;%20&#1082;&#1072;&#1078;&#1076;&#1086;&#1084;%20&#1084;&#1072;&#1083;&#1077;&#1085;&#1100;&#1082;&#1086;&#1084;%20&#1088;&#1077;&#1073;&#1105;&#1085;&#1082;&#1077;.mp3" TargetMode="Externa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25202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Урок </a:t>
            </a:r>
            <a:r>
              <a:rPr lang="ru-RU" dirty="0" smtClean="0"/>
              <a:t>математики</a:t>
            </a:r>
            <a:br>
              <a:rPr lang="ru-RU" dirty="0" smtClean="0"/>
            </a:br>
            <a:r>
              <a:rPr lang="ru-RU" dirty="0" smtClean="0"/>
              <a:t>1 класс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002060"/>
                </a:solidFill>
              </a:rPr>
              <a:t>На сколько меньше?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На сколько больше?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43200" y="4941168"/>
            <a:ext cx="6400800" cy="17526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Канева В.Т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., </a:t>
            </a:r>
            <a:endParaRPr lang="ru-RU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 начальных 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классов</a:t>
            </a:r>
          </a:p>
          <a:p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МБОУ «СОШ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пст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Абезь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24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467544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187624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907704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2627784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347864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467544" y="2564904"/>
            <a:ext cx="648072" cy="792088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1187624" y="2564904"/>
            <a:ext cx="648072" cy="792088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1907704" y="2564904"/>
            <a:ext cx="648072" cy="792088"/>
          </a:xfrm>
          <a:prstGeom prst="triangl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547936" y="3941440"/>
            <a:ext cx="611229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dirty="0" smtClean="0">
                <a:latin typeface="+mj-lt"/>
                <a:ea typeface="+mj-ea"/>
                <a:cs typeface="+mj-cs"/>
              </a:rPr>
              <a:t>7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&gt;  3          7 – 3 = 4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3491880" y="0"/>
            <a:ext cx="165618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№ 6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4067944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4788024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V="1">
            <a:off x="395536" y="1628800"/>
            <a:ext cx="648072" cy="720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1115616" y="1628800"/>
            <a:ext cx="648072" cy="720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1907704" y="1628800"/>
            <a:ext cx="648072" cy="720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Овал 30"/>
          <p:cNvSpPr/>
          <p:nvPr/>
        </p:nvSpPr>
        <p:spPr>
          <a:xfrm>
            <a:off x="971600" y="422108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4716016" y="422108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223224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Спасибо!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Овал 11"/>
          <p:cNvSpPr/>
          <p:nvPr/>
        </p:nvSpPr>
        <p:spPr>
          <a:xfrm>
            <a:off x="1547664" y="306896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996952"/>
            <a:ext cx="1152128" cy="1008112"/>
          </a:xfrm>
        </p:spPr>
        <p:txBody>
          <a:bodyPr>
            <a:normAutofit/>
          </a:bodyPr>
          <a:lstStyle/>
          <a:p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306896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699792" y="2996952"/>
            <a:ext cx="864096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7164288" y="2996952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716016" y="306896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5940152" y="306896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467544" y="3212976"/>
            <a:ext cx="864096" cy="5809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dirty="0" smtClean="0">
                <a:latin typeface="+mj-lt"/>
                <a:ea typeface="+mj-ea"/>
                <a:cs typeface="+mj-cs"/>
              </a:rPr>
              <a:t>6</a:t>
            </a: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2843808" y="3212976"/>
            <a:ext cx="648072" cy="5809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dirty="0" smtClean="0">
                <a:latin typeface="+mj-lt"/>
                <a:ea typeface="+mj-ea"/>
                <a:cs typeface="+mj-cs"/>
              </a:rPr>
              <a:t>8</a:t>
            </a: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699792" y="2996952"/>
            <a:ext cx="91440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Заголовок 1"/>
          <p:cNvSpPr txBox="1">
            <a:spLocks/>
          </p:cNvSpPr>
          <p:nvPr/>
        </p:nvSpPr>
        <p:spPr>
          <a:xfrm>
            <a:off x="6084168" y="3212976"/>
            <a:ext cx="648072" cy="5809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noProof="0" dirty="0" smtClean="0">
                <a:latin typeface="+mj-lt"/>
                <a:ea typeface="+mj-ea"/>
                <a:cs typeface="+mj-cs"/>
              </a:rPr>
              <a:t>5</a:t>
            </a: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7308304" y="3140968"/>
            <a:ext cx="648072" cy="5809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noProof="0" dirty="0" smtClean="0">
                <a:latin typeface="+mj-lt"/>
                <a:ea typeface="+mj-ea"/>
                <a:cs typeface="+mj-cs"/>
              </a:rPr>
              <a:t>6</a:t>
            </a: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4644008" y="3140968"/>
            <a:ext cx="1016496" cy="7837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noProof="0" dirty="0" smtClean="0">
                <a:latin typeface="+mj-lt"/>
                <a:ea typeface="+mj-ea"/>
                <a:cs typeface="+mj-cs"/>
              </a:rPr>
              <a:t>4</a:t>
            </a: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164288" y="2996952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Заголовок 1"/>
          <p:cNvSpPr txBox="1">
            <a:spLocks/>
          </p:cNvSpPr>
          <p:nvPr/>
        </p:nvSpPr>
        <p:spPr>
          <a:xfrm>
            <a:off x="467544" y="4797152"/>
            <a:ext cx="8229600" cy="706090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Игра «Назови соседа»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467544" y="306896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4716016" y="306896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Заголовок 1"/>
          <p:cNvSpPr txBox="1">
            <a:spLocks/>
          </p:cNvSpPr>
          <p:nvPr/>
        </p:nvSpPr>
        <p:spPr>
          <a:xfrm>
            <a:off x="467544" y="332656"/>
            <a:ext cx="8229600" cy="70609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Устный счёт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5" grpId="0" animBg="1"/>
      <p:bldP spid="35" grpId="0" animBg="1"/>
      <p:bldP spid="3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Восстанови знаки.</a:t>
            </a:r>
            <a:endParaRPr lang="ru-RU" dirty="0"/>
          </a:p>
        </p:txBody>
      </p:sp>
      <p:sp>
        <p:nvSpPr>
          <p:cNvPr id="4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6  +  2 = 8         9  –  4 = 5          8  –  3 = 5</a:t>
            </a:r>
          </a:p>
          <a:p>
            <a:pPr marL="514350" indent="-514350">
              <a:buNone/>
            </a:pP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4  +  3 = 7         7  –  3 = 4          6  +  4 = 10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732240" y="2996952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27584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755576" y="2924944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707904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707904" y="2996952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732240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Picture 2" descr="https://simdou44.crimea-school.ru/sites/default/files/images/2020-05-16-21-35-25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0"/>
            <a:ext cx="6480720" cy="68746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Всем ли пчёлкам хватит цветков?</a:t>
            </a:r>
          </a:p>
          <a:p>
            <a:r>
              <a:rPr lang="ru-RU" dirty="0" smtClean="0"/>
              <a:t>Что вы можете сказать о количестве пчёлок и цветков?</a:t>
            </a:r>
          </a:p>
          <a:p>
            <a:r>
              <a:rPr lang="ru-RU" dirty="0" smtClean="0"/>
              <a:t>О чём сегодня на уроке пойдёт речь?</a:t>
            </a:r>
          </a:p>
          <a:p>
            <a:endParaRPr lang="ru-RU" dirty="0"/>
          </a:p>
        </p:txBody>
      </p:sp>
      <p:pic>
        <p:nvPicPr>
          <p:cNvPr id="23554" name="Picture 2" descr="https://ds05.infourok.ru/uploads/ex/0126/0006a45d-db390583/img3.jpg"/>
          <p:cNvPicPr>
            <a:picLocks noChangeAspect="1" noChangeArrowheads="1"/>
          </p:cNvPicPr>
          <p:nvPr/>
        </p:nvPicPr>
        <p:blipFill>
          <a:blip r:embed="rId2" cstate="print"/>
          <a:srcRect l="2751" t="2751" b="33599"/>
          <a:stretch>
            <a:fillRect/>
          </a:stretch>
        </p:blipFill>
        <p:spPr bwMode="auto">
          <a:xfrm>
            <a:off x="539552" y="0"/>
            <a:ext cx="8100392" cy="39762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3933056"/>
            <a:ext cx="165618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2 (шт.)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755576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691680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699792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707904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4644008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755576" y="2564904"/>
            <a:ext cx="648072" cy="792088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1691680" y="2564904"/>
            <a:ext cx="648072" cy="792088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2627784" y="2564904"/>
            <a:ext cx="648072" cy="792088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547936" y="3941440"/>
            <a:ext cx="165618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5 – 3 =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3491880" y="0"/>
            <a:ext cx="165618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№1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611560" y="5157192"/>
            <a:ext cx="612068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Ответ: </a:t>
            </a:r>
            <a:r>
              <a:rPr kumimoji="0" lang="ru-RU" sz="3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на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2 </a:t>
            </a:r>
            <a:r>
              <a:rPr kumimoji="0" lang="ru-RU" sz="3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шт.</a:t>
            </a:r>
            <a:endParaRPr kumimoji="0" lang="ru-RU" sz="3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971600" y="2276872"/>
            <a:ext cx="0" cy="4320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1907704" y="2276872"/>
            <a:ext cx="0" cy="4320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843808" y="2276872"/>
            <a:ext cx="0" cy="43204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Физминутка</a:t>
            </a:r>
            <a:endParaRPr lang="ru-RU" dirty="0"/>
          </a:p>
        </p:txBody>
      </p:sp>
      <p:pic>
        <p:nvPicPr>
          <p:cNvPr id="6" name="В каждом маленьком ребёнке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316416" y="6093296"/>
            <a:ext cx="368424" cy="368424"/>
          </a:xfrm>
          <a:prstGeom prst="rect">
            <a:avLst/>
          </a:prstGeom>
        </p:spPr>
      </p:pic>
      <p:pic>
        <p:nvPicPr>
          <p:cNvPr id="7" name="Рисунок 6" descr="3715185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03648" y="1268760"/>
            <a:ext cx="5328592" cy="52565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088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№2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4797152"/>
            <a:ext cx="5256584" cy="10081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На сколько меньше?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827584" y="1340768"/>
            <a:ext cx="720080" cy="720080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1691680" y="1340768"/>
            <a:ext cx="720080" cy="720080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2555776" y="1340768"/>
            <a:ext cx="720080" cy="720080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3491880" y="1340768"/>
            <a:ext cx="720080" cy="720080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4427984" y="1340768"/>
            <a:ext cx="720080" cy="720080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5364088" y="1340768"/>
            <a:ext cx="720080" cy="720080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899592" y="2564904"/>
            <a:ext cx="504056" cy="5760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763688" y="2564904"/>
            <a:ext cx="504056" cy="5760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627784" y="2564904"/>
            <a:ext cx="504056" cy="5760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491880" y="2564904"/>
            <a:ext cx="504056" cy="57606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 стрелкой 14"/>
          <p:cNvCxnSpPr>
            <a:stCxn id="4" idx="3"/>
            <a:endCxn id="10" idx="0"/>
          </p:cNvCxnSpPr>
          <p:nvPr/>
        </p:nvCxnSpPr>
        <p:spPr>
          <a:xfrm flipH="1">
            <a:off x="1151620" y="2060848"/>
            <a:ext cx="36004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5" idx="3"/>
            <a:endCxn id="11" idx="0"/>
          </p:cNvCxnSpPr>
          <p:nvPr/>
        </p:nvCxnSpPr>
        <p:spPr>
          <a:xfrm flipH="1">
            <a:off x="2015716" y="2060848"/>
            <a:ext cx="36004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6" idx="3"/>
            <a:endCxn id="12" idx="0"/>
          </p:cNvCxnSpPr>
          <p:nvPr/>
        </p:nvCxnSpPr>
        <p:spPr>
          <a:xfrm flipH="1">
            <a:off x="2879812" y="2060848"/>
            <a:ext cx="36004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7" idx="3"/>
          </p:cNvCxnSpPr>
          <p:nvPr/>
        </p:nvCxnSpPr>
        <p:spPr>
          <a:xfrm flipH="1">
            <a:off x="3707904" y="2060848"/>
            <a:ext cx="144016" cy="432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Содержимое 2"/>
          <p:cNvSpPr txBox="1">
            <a:spLocks/>
          </p:cNvSpPr>
          <p:nvPr/>
        </p:nvSpPr>
        <p:spPr>
          <a:xfrm>
            <a:off x="5724128" y="3717032"/>
            <a:ext cx="3419872" cy="1008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6 – 4 = 2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1" name="Содержимое 2"/>
          <p:cNvSpPr txBox="1">
            <a:spLocks/>
          </p:cNvSpPr>
          <p:nvPr/>
        </p:nvSpPr>
        <p:spPr>
          <a:xfrm>
            <a:off x="763960" y="3797425"/>
            <a:ext cx="5256584" cy="1008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 сколько больше?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2" name="Содержимое 2"/>
          <p:cNvSpPr txBox="1">
            <a:spLocks/>
          </p:cNvSpPr>
          <p:nvPr/>
        </p:nvSpPr>
        <p:spPr>
          <a:xfrm>
            <a:off x="5724128" y="4941168"/>
            <a:ext cx="3419872" cy="10081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6 – 4 = 2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3.51976E-6 L -5.55556E-7 0.10493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0" grpId="0"/>
      <p:bldP spid="20" grpId="1"/>
      <p:bldP spid="21" grpId="0" build="p"/>
      <p:bldP spid="22" grpId="0"/>
      <p:bldP spid="22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467544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187624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907704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2627784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347864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467544" y="2564904"/>
            <a:ext cx="648072" cy="792088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1187624" y="2564904"/>
            <a:ext cx="648072" cy="792088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1907704" y="2564904"/>
            <a:ext cx="648072" cy="792088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547936" y="3941440"/>
            <a:ext cx="611229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8  &gt;  5          8 – 5 = 3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3491880" y="0"/>
            <a:ext cx="165618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№ 6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4067944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4788024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5580112" y="170080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2555776" y="2564904"/>
            <a:ext cx="648072" cy="792088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3275856" y="2564904"/>
            <a:ext cx="648072" cy="792088"/>
          </a:xfrm>
          <a:prstGeom prst="triangl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V="1">
            <a:off x="395536" y="1628800"/>
            <a:ext cx="648072" cy="720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1115616" y="1628800"/>
            <a:ext cx="648072" cy="720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V="1">
            <a:off x="1907704" y="1628800"/>
            <a:ext cx="648072" cy="720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2627784" y="1628800"/>
            <a:ext cx="648072" cy="720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3275856" y="1628800"/>
            <a:ext cx="648072" cy="7200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Овал 30"/>
          <p:cNvSpPr/>
          <p:nvPr/>
        </p:nvSpPr>
        <p:spPr>
          <a:xfrm>
            <a:off x="971600" y="422108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4644008" y="4221088"/>
            <a:ext cx="648072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1951</TotalTime>
  <Words>149</Words>
  <Application>Microsoft Office PowerPoint</Application>
  <PresentationFormat>Экран (4:3)</PresentationFormat>
  <Paragraphs>42</Paragraphs>
  <Slides>11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Урок математики 1 класс На сколько меньше? На сколько больше? </vt:lpstr>
      <vt:lpstr>7</vt:lpstr>
      <vt:lpstr>Восстанови знаки.</vt:lpstr>
      <vt:lpstr>Слайд 4</vt:lpstr>
      <vt:lpstr>Слайд 5</vt:lpstr>
      <vt:lpstr>2 (шт.)</vt:lpstr>
      <vt:lpstr>Физминутка</vt:lpstr>
      <vt:lpstr>№2 </vt:lpstr>
      <vt:lpstr>Слайд 9</vt:lpstr>
      <vt:lpstr>Слайд 10</vt:lpstr>
      <vt:lpstr>Спасибо!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математики</dc:title>
  <dc:creator>Компьютер</dc:creator>
  <cp:lastModifiedBy>HP</cp:lastModifiedBy>
  <cp:revision>24</cp:revision>
  <dcterms:created xsi:type="dcterms:W3CDTF">2014-12-09T15:26:45Z</dcterms:created>
  <dcterms:modified xsi:type="dcterms:W3CDTF">2020-10-30T11:08:06Z</dcterms:modified>
</cp:coreProperties>
</file>