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8" r:id="rId10"/>
    <p:sldId id="269" r:id="rId11"/>
    <p:sldId id="270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9D12D-0709-42FC-95AC-DCB10E5F9A0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711AD9-FE26-482A-9F69-C6FA0668CAD8}">
      <dgm:prSet phldrT="[Текст]"/>
      <dgm:spPr/>
      <dgm:t>
        <a:bodyPr/>
        <a:lstStyle/>
        <a:p>
          <a:r>
            <a:rPr lang="ru-RU" dirty="0" smtClean="0"/>
            <a:t>общественные организации</a:t>
          </a:r>
          <a:endParaRPr lang="ru-RU" dirty="0"/>
        </a:p>
      </dgm:t>
    </dgm:pt>
    <dgm:pt modelId="{262AD69F-7D5A-4E44-B852-310EB8B36ABF}" type="parTrans" cxnId="{0FA4454D-100C-40C8-9DC0-77F235BDC497}">
      <dgm:prSet/>
      <dgm:spPr/>
      <dgm:t>
        <a:bodyPr/>
        <a:lstStyle/>
        <a:p>
          <a:endParaRPr lang="ru-RU"/>
        </a:p>
      </dgm:t>
    </dgm:pt>
    <dgm:pt modelId="{AB929E21-B958-4DA4-B1F7-9E34771C8929}" type="sibTrans" cxnId="{0FA4454D-100C-40C8-9DC0-77F235BDC497}">
      <dgm:prSet/>
      <dgm:spPr/>
      <dgm:t>
        <a:bodyPr/>
        <a:lstStyle/>
        <a:p>
          <a:endParaRPr lang="ru-RU"/>
        </a:p>
      </dgm:t>
    </dgm:pt>
    <dgm:pt modelId="{0A3D1B37-C5F5-4EE7-9C46-B213EF839B56}">
      <dgm:prSet phldrT="[Текст]"/>
      <dgm:spPr/>
      <dgm:t>
        <a:bodyPr/>
        <a:lstStyle/>
        <a:p>
          <a:r>
            <a:rPr lang="ru-RU" dirty="0" smtClean="0"/>
            <a:t>учреждения культуры и спорта</a:t>
          </a:r>
          <a:endParaRPr lang="ru-RU" dirty="0"/>
        </a:p>
      </dgm:t>
    </dgm:pt>
    <dgm:pt modelId="{580D6309-E01C-4B6E-980D-C5E80B5C8EEA}" type="parTrans" cxnId="{60EE54CC-9AC8-4BB5-BA37-F77565F3D2D2}">
      <dgm:prSet/>
      <dgm:spPr/>
      <dgm:t>
        <a:bodyPr/>
        <a:lstStyle/>
        <a:p>
          <a:endParaRPr lang="ru-RU"/>
        </a:p>
      </dgm:t>
    </dgm:pt>
    <dgm:pt modelId="{C762D843-21FF-4899-AB55-7D255404074A}" type="sibTrans" cxnId="{60EE54CC-9AC8-4BB5-BA37-F77565F3D2D2}">
      <dgm:prSet/>
      <dgm:spPr/>
      <dgm:t>
        <a:bodyPr/>
        <a:lstStyle/>
        <a:p>
          <a:endParaRPr lang="ru-RU"/>
        </a:p>
      </dgm:t>
    </dgm:pt>
    <dgm:pt modelId="{279277BC-E54C-4C8A-950A-4BF2C327E60A}">
      <dgm:prSet/>
      <dgm:spPr/>
      <dgm:t>
        <a:bodyPr/>
        <a:lstStyle/>
        <a:p>
          <a:r>
            <a:rPr lang="ru-RU" dirty="0" smtClean="0"/>
            <a:t>учреждения дополнительного образования </a:t>
          </a:r>
          <a:endParaRPr lang="ru-RU" dirty="0"/>
        </a:p>
      </dgm:t>
    </dgm:pt>
    <dgm:pt modelId="{B4B70E9E-A27F-4A73-89A7-8F60CB8C5BA5}" type="parTrans" cxnId="{6B8B67DE-E1C4-46F1-9B61-EC5DB6D923D1}">
      <dgm:prSet/>
      <dgm:spPr/>
      <dgm:t>
        <a:bodyPr/>
        <a:lstStyle/>
        <a:p>
          <a:endParaRPr lang="ru-RU"/>
        </a:p>
      </dgm:t>
    </dgm:pt>
    <dgm:pt modelId="{6F239BA8-D474-416D-BD76-C556B7E70ED7}" type="sibTrans" cxnId="{6B8B67DE-E1C4-46F1-9B61-EC5DB6D923D1}">
      <dgm:prSet/>
      <dgm:spPr/>
      <dgm:t>
        <a:bodyPr/>
        <a:lstStyle/>
        <a:p>
          <a:endParaRPr lang="ru-RU"/>
        </a:p>
      </dgm:t>
    </dgm:pt>
    <dgm:pt modelId="{846C3A75-B2A8-43BE-B80C-D963DF8D5986}">
      <dgm:prSet/>
      <dgm:spPr/>
      <dgm:t>
        <a:bodyPr/>
        <a:lstStyle/>
        <a:p>
          <a:r>
            <a:rPr lang="ru-RU" dirty="0" smtClean="0"/>
            <a:t>КДН и ПДН</a:t>
          </a:r>
          <a:endParaRPr lang="ru-RU" dirty="0"/>
        </a:p>
      </dgm:t>
    </dgm:pt>
    <dgm:pt modelId="{5C72B9B7-7AB5-4D57-91CA-3AFA8074295A}" type="parTrans" cxnId="{A2879865-4438-4A7E-9913-F1F7152C8732}">
      <dgm:prSet/>
      <dgm:spPr/>
      <dgm:t>
        <a:bodyPr/>
        <a:lstStyle/>
        <a:p>
          <a:endParaRPr lang="ru-RU"/>
        </a:p>
      </dgm:t>
    </dgm:pt>
    <dgm:pt modelId="{C87DC6DE-7CC4-48E7-9DAC-B54499CBE63E}" type="sibTrans" cxnId="{A2879865-4438-4A7E-9913-F1F7152C8732}">
      <dgm:prSet/>
      <dgm:spPr/>
      <dgm:t>
        <a:bodyPr/>
        <a:lstStyle/>
        <a:p>
          <a:endParaRPr lang="ru-RU"/>
        </a:p>
      </dgm:t>
    </dgm:pt>
    <dgm:pt modelId="{B806EF0A-C55A-4351-8FC5-A682DEB1B8CB}">
      <dgm:prSet/>
      <dgm:spPr/>
      <dgm:t>
        <a:bodyPr/>
        <a:lstStyle/>
        <a:p>
          <a:r>
            <a:rPr lang="ru-RU" dirty="0" smtClean="0"/>
            <a:t>религиозные организации </a:t>
          </a:r>
          <a:r>
            <a:rPr lang="ru-RU" dirty="0" err="1" smtClean="0"/>
            <a:t>Ефремовского</a:t>
          </a:r>
          <a:r>
            <a:rPr lang="ru-RU" dirty="0" smtClean="0"/>
            <a:t> района</a:t>
          </a:r>
          <a:endParaRPr lang="ru-RU" dirty="0"/>
        </a:p>
      </dgm:t>
    </dgm:pt>
    <dgm:pt modelId="{17BD6BB5-0659-48CD-BE3A-E726A535D37D}" type="parTrans" cxnId="{4AC54CD3-1DCE-42A3-9F8B-B38397476941}">
      <dgm:prSet/>
      <dgm:spPr/>
      <dgm:t>
        <a:bodyPr/>
        <a:lstStyle/>
        <a:p>
          <a:endParaRPr lang="ru-RU"/>
        </a:p>
      </dgm:t>
    </dgm:pt>
    <dgm:pt modelId="{2C21231A-0138-456F-84AE-CD5BB0BE9F29}" type="sibTrans" cxnId="{4AC54CD3-1DCE-42A3-9F8B-B38397476941}">
      <dgm:prSet/>
      <dgm:spPr/>
      <dgm:t>
        <a:bodyPr/>
        <a:lstStyle/>
        <a:p>
          <a:endParaRPr lang="ru-RU"/>
        </a:p>
      </dgm:t>
    </dgm:pt>
    <dgm:pt modelId="{AC18579F-CB4D-4F1F-A39E-4DBF8F2EAE85}">
      <dgm:prSet/>
      <dgm:spPr/>
      <dgm:t>
        <a:bodyPr/>
        <a:lstStyle/>
        <a:p>
          <a:r>
            <a:rPr lang="ru-RU" dirty="0" smtClean="0"/>
            <a:t>военкомат, ЦЗН</a:t>
          </a:r>
          <a:endParaRPr lang="ru-RU" dirty="0"/>
        </a:p>
      </dgm:t>
    </dgm:pt>
    <dgm:pt modelId="{EADE69D8-688A-4E8C-B6C2-6F8E14FEB8D7}" type="parTrans" cxnId="{4AFB9460-836F-4B67-B747-DD89B90E1B06}">
      <dgm:prSet/>
      <dgm:spPr/>
      <dgm:t>
        <a:bodyPr/>
        <a:lstStyle/>
        <a:p>
          <a:endParaRPr lang="ru-RU"/>
        </a:p>
      </dgm:t>
    </dgm:pt>
    <dgm:pt modelId="{5B633C92-9FA7-443A-B00A-FD3BC874C919}" type="sibTrans" cxnId="{4AFB9460-836F-4B67-B747-DD89B90E1B06}">
      <dgm:prSet/>
      <dgm:spPr/>
      <dgm:t>
        <a:bodyPr/>
        <a:lstStyle/>
        <a:p>
          <a:endParaRPr lang="ru-RU"/>
        </a:p>
      </dgm:t>
    </dgm:pt>
    <dgm:pt modelId="{658BDCAF-7A69-47B4-B229-C5FD48A38D00}">
      <dgm:prSet phldrT="[Текст]"/>
      <dgm:spPr/>
      <dgm:t>
        <a:bodyPr/>
        <a:lstStyle/>
        <a:p>
          <a:r>
            <a:rPr lang="ru-RU" dirty="0" smtClean="0"/>
            <a:t>МКОУ «</a:t>
          </a:r>
          <a:r>
            <a:rPr lang="ru-RU" dirty="0" err="1" smtClean="0"/>
            <a:t>Чернятинская</a:t>
          </a:r>
          <a:r>
            <a:rPr lang="ru-RU" dirty="0" smtClean="0"/>
            <a:t> СШ « 15»</a:t>
          </a:r>
          <a:endParaRPr lang="ru-RU" dirty="0"/>
        </a:p>
      </dgm:t>
    </dgm:pt>
    <dgm:pt modelId="{D10DFBBF-01ED-41BE-94FF-61B8FA3EAA32}" type="sibTrans" cxnId="{3A602348-0542-45DC-9BDB-04218331C824}">
      <dgm:prSet/>
      <dgm:spPr/>
      <dgm:t>
        <a:bodyPr/>
        <a:lstStyle/>
        <a:p>
          <a:endParaRPr lang="ru-RU"/>
        </a:p>
      </dgm:t>
    </dgm:pt>
    <dgm:pt modelId="{A22EBB17-8D29-4675-8799-3396F6B75D22}" type="parTrans" cxnId="{3A602348-0542-45DC-9BDB-04218331C824}">
      <dgm:prSet/>
      <dgm:spPr/>
      <dgm:t>
        <a:bodyPr/>
        <a:lstStyle/>
        <a:p>
          <a:endParaRPr lang="ru-RU"/>
        </a:p>
      </dgm:t>
    </dgm:pt>
    <dgm:pt modelId="{D3110910-9F3D-411D-B8B7-3FED530FCD02}" type="pres">
      <dgm:prSet presAssocID="{EB59D12D-0709-42FC-95AC-DCB10E5F9A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3E99CB-F5E6-4DA0-9E64-A58614F0D8DD}" type="pres">
      <dgm:prSet presAssocID="{658BDCAF-7A69-47B4-B229-C5FD48A38D00}" presName="parentLin" presStyleCnt="0"/>
      <dgm:spPr/>
    </dgm:pt>
    <dgm:pt modelId="{BEFAB934-FD13-4FE2-8CD5-030D3FA575EB}" type="pres">
      <dgm:prSet presAssocID="{658BDCAF-7A69-47B4-B229-C5FD48A38D00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51F4C09-0547-432A-992D-1825E86D2F1D}" type="pres">
      <dgm:prSet presAssocID="{658BDCAF-7A69-47B4-B229-C5FD48A38D00}" presName="parentText" presStyleLbl="node1" presStyleIdx="0" presStyleCnt="7" custLinFactNeighborX="-99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FCAFC-63A4-4B50-B224-F6BBBB77E36B}" type="pres">
      <dgm:prSet presAssocID="{658BDCAF-7A69-47B4-B229-C5FD48A38D00}" presName="negativeSpace" presStyleCnt="0"/>
      <dgm:spPr/>
    </dgm:pt>
    <dgm:pt modelId="{C5358F40-0877-46E7-8BEC-3864CA585ACD}" type="pres">
      <dgm:prSet presAssocID="{658BDCAF-7A69-47B4-B229-C5FD48A38D00}" presName="childText" presStyleLbl="conFgAcc1" presStyleIdx="0" presStyleCnt="7">
        <dgm:presLayoutVars>
          <dgm:bulletEnabled val="1"/>
        </dgm:presLayoutVars>
      </dgm:prSet>
      <dgm:spPr/>
    </dgm:pt>
    <dgm:pt modelId="{DE5E9FB1-0B80-4839-8A49-5FC431DC8C03}" type="pres">
      <dgm:prSet presAssocID="{D10DFBBF-01ED-41BE-94FF-61B8FA3EAA32}" presName="spaceBetweenRectangles" presStyleCnt="0"/>
      <dgm:spPr/>
    </dgm:pt>
    <dgm:pt modelId="{A98CF539-DBF4-497F-B9EA-7DF1D0509E12}" type="pres">
      <dgm:prSet presAssocID="{279277BC-E54C-4C8A-950A-4BF2C327E60A}" presName="parentLin" presStyleCnt="0"/>
      <dgm:spPr/>
    </dgm:pt>
    <dgm:pt modelId="{72247182-E574-429C-9814-D503B346259B}" type="pres">
      <dgm:prSet presAssocID="{279277BC-E54C-4C8A-950A-4BF2C327E60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4CE136EE-CDE3-4217-9F04-40BE97075F36}" type="pres">
      <dgm:prSet presAssocID="{279277BC-E54C-4C8A-950A-4BF2C327E60A}" presName="parentText" presStyleLbl="node1" presStyleIdx="1" presStyleCnt="7" custScaleX="98570" custScaleY="100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F2773-9B97-489E-A877-2D18534BEF2E}" type="pres">
      <dgm:prSet presAssocID="{279277BC-E54C-4C8A-950A-4BF2C327E60A}" presName="negativeSpace" presStyleCnt="0"/>
      <dgm:spPr/>
    </dgm:pt>
    <dgm:pt modelId="{BCD5BCE5-52CA-4C2B-A6F2-08EAE07B243A}" type="pres">
      <dgm:prSet presAssocID="{279277BC-E54C-4C8A-950A-4BF2C327E60A}" presName="childText" presStyleLbl="conFgAcc1" presStyleIdx="1" presStyleCnt="7">
        <dgm:presLayoutVars>
          <dgm:bulletEnabled val="1"/>
        </dgm:presLayoutVars>
      </dgm:prSet>
      <dgm:spPr/>
    </dgm:pt>
    <dgm:pt modelId="{25A84A9D-2C4B-4855-811F-4FF556027230}" type="pres">
      <dgm:prSet presAssocID="{6F239BA8-D474-416D-BD76-C556B7E70ED7}" presName="spaceBetweenRectangles" presStyleCnt="0"/>
      <dgm:spPr/>
    </dgm:pt>
    <dgm:pt modelId="{095CA063-BA5B-45FF-AF89-5633F0785A35}" type="pres">
      <dgm:prSet presAssocID="{63711AD9-FE26-482A-9F69-C6FA0668CAD8}" presName="parentLin" presStyleCnt="0"/>
      <dgm:spPr/>
    </dgm:pt>
    <dgm:pt modelId="{D3F20FFB-DD81-4CF3-ABC5-801A4FE81202}" type="pres">
      <dgm:prSet presAssocID="{63711AD9-FE26-482A-9F69-C6FA0668CAD8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BCD3BC98-0143-4E48-A886-96BEBF6F9554}" type="pres">
      <dgm:prSet presAssocID="{63711AD9-FE26-482A-9F69-C6FA0668CAD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6DCC3-223E-4A47-B8E9-0108F1FA0A3E}" type="pres">
      <dgm:prSet presAssocID="{63711AD9-FE26-482A-9F69-C6FA0668CAD8}" presName="negativeSpace" presStyleCnt="0"/>
      <dgm:spPr/>
    </dgm:pt>
    <dgm:pt modelId="{2D5609B4-6F57-4EB2-A486-FCBE9103CDB8}" type="pres">
      <dgm:prSet presAssocID="{63711AD9-FE26-482A-9F69-C6FA0668CAD8}" presName="childText" presStyleLbl="conFgAcc1" presStyleIdx="2" presStyleCnt="7">
        <dgm:presLayoutVars>
          <dgm:bulletEnabled val="1"/>
        </dgm:presLayoutVars>
      </dgm:prSet>
      <dgm:spPr/>
    </dgm:pt>
    <dgm:pt modelId="{7948E5C3-C25F-466E-8D95-B3E44CA11201}" type="pres">
      <dgm:prSet presAssocID="{AB929E21-B958-4DA4-B1F7-9E34771C8929}" presName="spaceBetweenRectangles" presStyleCnt="0"/>
      <dgm:spPr/>
    </dgm:pt>
    <dgm:pt modelId="{6BA1EABB-2901-4B83-9D33-6477419C9E5E}" type="pres">
      <dgm:prSet presAssocID="{0A3D1B37-C5F5-4EE7-9C46-B213EF839B56}" presName="parentLin" presStyleCnt="0"/>
      <dgm:spPr/>
    </dgm:pt>
    <dgm:pt modelId="{DF764561-4DEC-4837-A417-0033771D1151}" type="pres">
      <dgm:prSet presAssocID="{0A3D1B37-C5F5-4EE7-9C46-B213EF839B56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7692D5F1-8BA7-4360-A13E-6CE85D9A0A26}" type="pres">
      <dgm:prSet presAssocID="{0A3D1B37-C5F5-4EE7-9C46-B213EF839B56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EB989-AE03-4730-B7CE-1FD676082327}" type="pres">
      <dgm:prSet presAssocID="{0A3D1B37-C5F5-4EE7-9C46-B213EF839B56}" presName="negativeSpace" presStyleCnt="0"/>
      <dgm:spPr/>
    </dgm:pt>
    <dgm:pt modelId="{BAB0CE59-D775-481C-ADFF-07C619638036}" type="pres">
      <dgm:prSet presAssocID="{0A3D1B37-C5F5-4EE7-9C46-B213EF839B56}" presName="childText" presStyleLbl="conFgAcc1" presStyleIdx="3" presStyleCnt="7">
        <dgm:presLayoutVars>
          <dgm:bulletEnabled val="1"/>
        </dgm:presLayoutVars>
      </dgm:prSet>
      <dgm:spPr/>
    </dgm:pt>
    <dgm:pt modelId="{77023C34-6ACB-40DB-9202-D5506D73A149}" type="pres">
      <dgm:prSet presAssocID="{C762D843-21FF-4899-AB55-7D255404074A}" presName="spaceBetweenRectangles" presStyleCnt="0"/>
      <dgm:spPr/>
    </dgm:pt>
    <dgm:pt modelId="{FC71DD60-68C1-403D-B02E-7564A4C9F1CC}" type="pres">
      <dgm:prSet presAssocID="{846C3A75-B2A8-43BE-B80C-D963DF8D5986}" presName="parentLin" presStyleCnt="0"/>
      <dgm:spPr/>
    </dgm:pt>
    <dgm:pt modelId="{D1F507C1-85C1-4AE0-8EAD-D226F499AA5B}" type="pres">
      <dgm:prSet presAssocID="{846C3A75-B2A8-43BE-B80C-D963DF8D5986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A7EAEC9B-73BD-488E-A0CB-E4D8D77139E4}" type="pres">
      <dgm:prSet presAssocID="{846C3A75-B2A8-43BE-B80C-D963DF8D598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C82BD-4E77-42EA-B3F5-6F7E18C13424}" type="pres">
      <dgm:prSet presAssocID="{846C3A75-B2A8-43BE-B80C-D963DF8D5986}" presName="negativeSpace" presStyleCnt="0"/>
      <dgm:spPr/>
    </dgm:pt>
    <dgm:pt modelId="{1D0A5911-99CD-4C40-B60D-033F2B061815}" type="pres">
      <dgm:prSet presAssocID="{846C3A75-B2A8-43BE-B80C-D963DF8D5986}" presName="childText" presStyleLbl="conFgAcc1" presStyleIdx="4" presStyleCnt="7">
        <dgm:presLayoutVars>
          <dgm:bulletEnabled val="1"/>
        </dgm:presLayoutVars>
      </dgm:prSet>
      <dgm:spPr/>
    </dgm:pt>
    <dgm:pt modelId="{1C176582-A148-440D-AFA5-B1CFFDAB1FD3}" type="pres">
      <dgm:prSet presAssocID="{C87DC6DE-7CC4-48E7-9DAC-B54499CBE63E}" presName="spaceBetweenRectangles" presStyleCnt="0"/>
      <dgm:spPr/>
    </dgm:pt>
    <dgm:pt modelId="{29C22882-BB24-4BF3-9D13-A73D9A30A877}" type="pres">
      <dgm:prSet presAssocID="{B806EF0A-C55A-4351-8FC5-A682DEB1B8CB}" presName="parentLin" presStyleCnt="0"/>
      <dgm:spPr/>
    </dgm:pt>
    <dgm:pt modelId="{CD4A8A78-8A8A-4D5F-A82F-A1B54E2BB87A}" type="pres">
      <dgm:prSet presAssocID="{B806EF0A-C55A-4351-8FC5-A682DEB1B8CB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F96DAA23-892A-434B-97E8-2965ECB9880F}" type="pres">
      <dgm:prSet presAssocID="{B806EF0A-C55A-4351-8FC5-A682DEB1B8C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9BB96-E314-443E-A719-AED18A6222C0}" type="pres">
      <dgm:prSet presAssocID="{B806EF0A-C55A-4351-8FC5-A682DEB1B8CB}" presName="negativeSpace" presStyleCnt="0"/>
      <dgm:spPr/>
    </dgm:pt>
    <dgm:pt modelId="{B05B37BB-5E28-4E75-8CA9-3ABB47C34FE0}" type="pres">
      <dgm:prSet presAssocID="{B806EF0A-C55A-4351-8FC5-A682DEB1B8CB}" presName="childText" presStyleLbl="conFgAcc1" presStyleIdx="5" presStyleCnt="7">
        <dgm:presLayoutVars>
          <dgm:bulletEnabled val="1"/>
        </dgm:presLayoutVars>
      </dgm:prSet>
      <dgm:spPr/>
    </dgm:pt>
    <dgm:pt modelId="{AC868470-FBD9-4786-926B-D74F45BBA51E}" type="pres">
      <dgm:prSet presAssocID="{2C21231A-0138-456F-84AE-CD5BB0BE9F29}" presName="spaceBetweenRectangles" presStyleCnt="0"/>
      <dgm:spPr/>
    </dgm:pt>
    <dgm:pt modelId="{9EA70464-B662-4D69-BD33-44D06F8B38FE}" type="pres">
      <dgm:prSet presAssocID="{AC18579F-CB4D-4F1F-A39E-4DBF8F2EAE85}" presName="parentLin" presStyleCnt="0"/>
      <dgm:spPr/>
    </dgm:pt>
    <dgm:pt modelId="{A6A5BA66-4E54-4559-85F1-4B07F24D074F}" type="pres">
      <dgm:prSet presAssocID="{AC18579F-CB4D-4F1F-A39E-4DBF8F2EAE85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1390AA21-3063-4FD1-82BE-5BCDCEBC4D17}" type="pres">
      <dgm:prSet presAssocID="{AC18579F-CB4D-4F1F-A39E-4DBF8F2EAE8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62DCE-CDBF-456C-A473-2B26D995423F}" type="pres">
      <dgm:prSet presAssocID="{AC18579F-CB4D-4F1F-A39E-4DBF8F2EAE85}" presName="negativeSpace" presStyleCnt="0"/>
      <dgm:spPr/>
    </dgm:pt>
    <dgm:pt modelId="{14AC3E5D-3D63-4EB2-9DF1-93FDA5F1D749}" type="pres">
      <dgm:prSet presAssocID="{AC18579F-CB4D-4F1F-A39E-4DBF8F2EAE85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A2879865-4438-4A7E-9913-F1F7152C8732}" srcId="{EB59D12D-0709-42FC-95AC-DCB10E5F9A01}" destId="{846C3A75-B2A8-43BE-B80C-D963DF8D5986}" srcOrd="4" destOrd="0" parTransId="{5C72B9B7-7AB5-4D57-91CA-3AFA8074295A}" sibTransId="{C87DC6DE-7CC4-48E7-9DAC-B54499CBE63E}"/>
    <dgm:cxn modelId="{4AC54CD3-1DCE-42A3-9F8B-B38397476941}" srcId="{EB59D12D-0709-42FC-95AC-DCB10E5F9A01}" destId="{B806EF0A-C55A-4351-8FC5-A682DEB1B8CB}" srcOrd="5" destOrd="0" parTransId="{17BD6BB5-0659-48CD-BE3A-E726A535D37D}" sibTransId="{2C21231A-0138-456F-84AE-CD5BB0BE9F29}"/>
    <dgm:cxn modelId="{886ABE56-B09E-4A5C-9B8F-CC3F781031F0}" type="presOf" srcId="{846C3A75-B2A8-43BE-B80C-D963DF8D5986}" destId="{D1F507C1-85C1-4AE0-8EAD-D226F499AA5B}" srcOrd="0" destOrd="0" presId="urn:microsoft.com/office/officeart/2005/8/layout/list1"/>
    <dgm:cxn modelId="{041C588E-081B-46AB-B2AF-7CFC6C317542}" type="presOf" srcId="{0A3D1B37-C5F5-4EE7-9C46-B213EF839B56}" destId="{DF764561-4DEC-4837-A417-0033771D1151}" srcOrd="0" destOrd="0" presId="urn:microsoft.com/office/officeart/2005/8/layout/list1"/>
    <dgm:cxn modelId="{0FA4454D-100C-40C8-9DC0-77F235BDC497}" srcId="{EB59D12D-0709-42FC-95AC-DCB10E5F9A01}" destId="{63711AD9-FE26-482A-9F69-C6FA0668CAD8}" srcOrd="2" destOrd="0" parTransId="{262AD69F-7D5A-4E44-B852-310EB8B36ABF}" sibTransId="{AB929E21-B958-4DA4-B1F7-9E34771C8929}"/>
    <dgm:cxn modelId="{60EE54CC-9AC8-4BB5-BA37-F77565F3D2D2}" srcId="{EB59D12D-0709-42FC-95AC-DCB10E5F9A01}" destId="{0A3D1B37-C5F5-4EE7-9C46-B213EF839B56}" srcOrd="3" destOrd="0" parTransId="{580D6309-E01C-4B6E-980D-C5E80B5C8EEA}" sibTransId="{C762D843-21FF-4899-AB55-7D255404074A}"/>
    <dgm:cxn modelId="{B78175B0-1D73-429C-A032-8B31CBB9E40E}" type="presOf" srcId="{63711AD9-FE26-482A-9F69-C6FA0668CAD8}" destId="{D3F20FFB-DD81-4CF3-ABC5-801A4FE81202}" srcOrd="0" destOrd="0" presId="urn:microsoft.com/office/officeart/2005/8/layout/list1"/>
    <dgm:cxn modelId="{1491C72B-3B44-4031-9B56-F5F4CF8B4F6D}" type="presOf" srcId="{846C3A75-B2A8-43BE-B80C-D963DF8D5986}" destId="{A7EAEC9B-73BD-488E-A0CB-E4D8D77139E4}" srcOrd="1" destOrd="0" presId="urn:microsoft.com/office/officeart/2005/8/layout/list1"/>
    <dgm:cxn modelId="{A9088E38-C4B7-470D-9964-A00E6C31DD1B}" type="presOf" srcId="{EB59D12D-0709-42FC-95AC-DCB10E5F9A01}" destId="{D3110910-9F3D-411D-B8B7-3FED530FCD02}" srcOrd="0" destOrd="0" presId="urn:microsoft.com/office/officeart/2005/8/layout/list1"/>
    <dgm:cxn modelId="{13C6F5FD-0FD2-4E9E-B09F-03BD8B4C93E0}" type="presOf" srcId="{AC18579F-CB4D-4F1F-A39E-4DBF8F2EAE85}" destId="{1390AA21-3063-4FD1-82BE-5BCDCEBC4D17}" srcOrd="1" destOrd="0" presId="urn:microsoft.com/office/officeart/2005/8/layout/list1"/>
    <dgm:cxn modelId="{FFF0EB29-B36C-45BD-B038-B078E7201D93}" type="presOf" srcId="{279277BC-E54C-4C8A-950A-4BF2C327E60A}" destId="{72247182-E574-429C-9814-D503B346259B}" srcOrd="0" destOrd="0" presId="urn:microsoft.com/office/officeart/2005/8/layout/list1"/>
    <dgm:cxn modelId="{5D9C6194-8D33-47D2-9507-15AD46DA8C7F}" type="presOf" srcId="{AC18579F-CB4D-4F1F-A39E-4DBF8F2EAE85}" destId="{A6A5BA66-4E54-4559-85F1-4B07F24D074F}" srcOrd="0" destOrd="0" presId="urn:microsoft.com/office/officeart/2005/8/layout/list1"/>
    <dgm:cxn modelId="{C0833654-6FBD-4AFF-908F-ADC63FA28221}" type="presOf" srcId="{658BDCAF-7A69-47B4-B229-C5FD48A38D00}" destId="{BEFAB934-FD13-4FE2-8CD5-030D3FA575EB}" srcOrd="0" destOrd="0" presId="urn:microsoft.com/office/officeart/2005/8/layout/list1"/>
    <dgm:cxn modelId="{29A9A8B2-349D-46A2-A683-E25F27F575E6}" type="presOf" srcId="{B806EF0A-C55A-4351-8FC5-A682DEB1B8CB}" destId="{F96DAA23-892A-434B-97E8-2965ECB9880F}" srcOrd="1" destOrd="0" presId="urn:microsoft.com/office/officeart/2005/8/layout/list1"/>
    <dgm:cxn modelId="{4AFB9460-836F-4B67-B747-DD89B90E1B06}" srcId="{EB59D12D-0709-42FC-95AC-DCB10E5F9A01}" destId="{AC18579F-CB4D-4F1F-A39E-4DBF8F2EAE85}" srcOrd="6" destOrd="0" parTransId="{EADE69D8-688A-4E8C-B6C2-6F8E14FEB8D7}" sibTransId="{5B633C92-9FA7-443A-B00A-FD3BC874C919}"/>
    <dgm:cxn modelId="{15BF9629-FA9C-4D64-B4E8-C96C186D68C0}" type="presOf" srcId="{658BDCAF-7A69-47B4-B229-C5FD48A38D00}" destId="{051F4C09-0547-432A-992D-1825E86D2F1D}" srcOrd="1" destOrd="0" presId="urn:microsoft.com/office/officeart/2005/8/layout/list1"/>
    <dgm:cxn modelId="{E6C61355-1F99-4FB0-B233-00FDFEDF6852}" type="presOf" srcId="{0A3D1B37-C5F5-4EE7-9C46-B213EF839B56}" destId="{7692D5F1-8BA7-4360-A13E-6CE85D9A0A26}" srcOrd="1" destOrd="0" presId="urn:microsoft.com/office/officeart/2005/8/layout/list1"/>
    <dgm:cxn modelId="{3A602348-0542-45DC-9BDB-04218331C824}" srcId="{EB59D12D-0709-42FC-95AC-DCB10E5F9A01}" destId="{658BDCAF-7A69-47B4-B229-C5FD48A38D00}" srcOrd="0" destOrd="0" parTransId="{A22EBB17-8D29-4675-8799-3396F6B75D22}" sibTransId="{D10DFBBF-01ED-41BE-94FF-61B8FA3EAA32}"/>
    <dgm:cxn modelId="{5FCE2881-5D2C-4853-94A6-F80155DA19A7}" type="presOf" srcId="{279277BC-E54C-4C8A-950A-4BF2C327E60A}" destId="{4CE136EE-CDE3-4217-9F04-40BE97075F36}" srcOrd="1" destOrd="0" presId="urn:microsoft.com/office/officeart/2005/8/layout/list1"/>
    <dgm:cxn modelId="{6B8B67DE-E1C4-46F1-9B61-EC5DB6D923D1}" srcId="{EB59D12D-0709-42FC-95AC-DCB10E5F9A01}" destId="{279277BC-E54C-4C8A-950A-4BF2C327E60A}" srcOrd="1" destOrd="0" parTransId="{B4B70E9E-A27F-4A73-89A7-8F60CB8C5BA5}" sibTransId="{6F239BA8-D474-416D-BD76-C556B7E70ED7}"/>
    <dgm:cxn modelId="{D31617FA-3B06-4BD2-A310-EA039D642634}" type="presOf" srcId="{63711AD9-FE26-482A-9F69-C6FA0668CAD8}" destId="{BCD3BC98-0143-4E48-A886-96BEBF6F9554}" srcOrd="1" destOrd="0" presId="urn:microsoft.com/office/officeart/2005/8/layout/list1"/>
    <dgm:cxn modelId="{02FC69C5-E672-495C-A310-E965624F5CFA}" type="presOf" srcId="{B806EF0A-C55A-4351-8FC5-A682DEB1B8CB}" destId="{CD4A8A78-8A8A-4D5F-A82F-A1B54E2BB87A}" srcOrd="0" destOrd="0" presId="urn:microsoft.com/office/officeart/2005/8/layout/list1"/>
    <dgm:cxn modelId="{710FA95D-2C18-4599-B68F-3D9385E45406}" type="presParOf" srcId="{D3110910-9F3D-411D-B8B7-3FED530FCD02}" destId="{073E99CB-F5E6-4DA0-9E64-A58614F0D8DD}" srcOrd="0" destOrd="0" presId="urn:microsoft.com/office/officeart/2005/8/layout/list1"/>
    <dgm:cxn modelId="{CE950C36-ADBB-45C8-91D2-DEE8F98B9D05}" type="presParOf" srcId="{073E99CB-F5E6-4DA0-9E64-A58614F0D8DD}" destId="{BEFAB934-FD13-4FE2-8CD5-030D3FA575EB}" srcOrd="0" destOrd="0" presId="urn:microsoft.com/office/officeart/2005/8/layout/list1"/>
    <dgm:cxn modelId="{887869D4-4B81-4713-9C42-E041CD6AFEBF}" type="presParOf" srcId="{073E99CB-F5E6-4DA0-9E64-A58614F0D8DD}" destId="{051F4C09-0547-432A-992D-1825E86D2F1D}" srcOrd="1" destOrd="0" presId="urn:microsoft.com/office/officeart/2005/8/layout/list1"/>
    <dgm:cxn modelId="{089EECAC-A27A-49AD-8C01-8B3F7A787A34}" type="presParOf" srcId="{D3110910-9F3D-411D-B8B7-3FED530FCD02}" destId="{5C3FCAFC-63A4-4B50-B224-F6BBBB77E36B}" srcOrd="1" destOrd="0" presId="urn:microsoft.com/office/officeart/2005/8/layout/list1"/>
    <dgm:cxn modelId="{657D6714-2972-402A-B64D-F1771049945C}" type="presParOf" srcId="{D3110910-9F3D-411D-B8B7-3FED530FCD02}" destId="{C5358F40-0877-46E7-8BEC-3864CA585ACD}" srcOrd="2" destOrd="0" presId="urn:microsoft.com/office/officeart/2005/8/layout/list1"/>
    <dgm:cxn modelId="{C9A82D22-EE32-48C5-9B41-99EF1AF1F896}" type="presParOf" srcId="{D3110910-9F3D-411D-B8B7-3FED530FCD02}" destId="{DE5E9FB1-0B80-4839-8A49-5FC431DC8C03}" srcOrd="3" destOrd="0" presId="urn:microsoft.com/office/officeart/2005/8/layout/list1"/>
    <dgm:cxn modelId="{E5876CF8-1847-403D-A2A1-C9002F259A21}" type="presParOf" srcId="{D3110910-9F3D-411D-B8B7-3FED530FCD02}" destId="{A98CF539-DBF4-497F-B9EA-7DF1D0509E12}" srcOrd="4" destOrd="0" presId="urn:microsoft.com/office/officeart/2005/8/layout/list1"/>
    <dgm:cxn modelId="{7044B958-86D1-4BCC-B752-DC2BC1280CA4}" type="presParOf" srcId="{A98CF539-DBF4-497F-B9EA-7DF1D0509E12}" destId="{72247182-E574-429C-9814-D503B346259B}" srcOrd="0" destOrd="0" presId="urn:microsoft.com/office/officeart/2005/8/layout/list1"/>
    <dgm:cxn modelId="{147B07F2-CDE0-40AB-8DAE-35B6F8ED6974}" type="presParOf" srcId="{A98CF539-DBF4-497F-B9EA-7DF1D0509E12}" destId="{4CE136EE-CDE3-4217-9F04-40BE97075F36}" srcOrd="1" destOrd="0" presId="urn:microsoft.com/office/officeart/2005/8/layout/list1"/>
    <dgm:cxn modelId="{C27A8D55-6E95-4B7F-82A0-2393BAFFE671}" type="presParOf" srcId="{D3110910-9F3D-411D-B8B7-3FED530FCD02}" destId="{BCEF2773-9B97-489E-A877-2D18534BEF2E}" srcOrd="5" destOrd="0" presId="urn:microsoft.com/office/officeart/2005/8/layout/list1"/>
    <dgm:cxn modelId="{881593CD-E9DF-4BFA-A8C4-062A6AFC4977}" type="presParOf" srcId="{D3110910-9F3D-411D-B8B7-3FED530FCD02}" destId="{BCD5BCE5-52CA-4C2B-A6F2-08EAE07B243A}" srcOrd="6" destOrd="0" presId="urn:microsoft.com/office/officeart/2005/8/layout/list1"/>
    <dgm:cxn modelId="{D41E2620-8267-48B0-8C85-74EC65FF3BA4}" type="presParOf" srcId="{D3110910-9F3D-411D-B8B7-3FED530FCD02}" destId="{25A84A9D-2C4B-4855-811F-4FF556027230}" srcOrd="7" destOrd="0" presId="urn:microsoft.com/office/officeart/2005/8/layout/list1"/>
    <dgm:cxn modelId="{611140CF-487C-49BA-BEF7-88892874C27B}" type="presParOf" srcId="{D3110910-9F3D-411D-B8B7-3FED530FCD02}" destId="{095CA063-BA5B-45FF-AF89-5633F0785A35}" srcOrd="8" destOrd="0" presId="urn:microsoft.com/office/officeart/2005/8/layout/list1"/>
    <dgm:cxn modelId="{796AD674-F905-430C-AF4C-AF05E591544A}" type="presParOf" srcId="{095CA063-BA5B-45FF-AF89-5633F0785A35}" destId="{D3F20FFB-DD81-4CF3-ABC5-801A4FE81202}" srcOrd="0" destOrd="0" presId="urn:microsoft.com/office/officeart/2005/8/layout/list1"/>
    <dgm:cxn modelId="{2A04D865-D04B-4FFC-812B-58145A90A1BD}" type="presParOf" srcId="{095CA063-BA5B-45FF-AF89-5633F0785A35}" destId="{BCD3BC98-0143-4E48-A886-96BEBF6F9554}" srcOrd="1" destOrd="0" presId="urn:microsoft.com/office/officeart/2005/8/layout/list1"/>
    <dgm:cxn modelId="{77A37B77-1168-4A9E-8CAD-D3D605A36C5D}" type="presParOf" srcId="{D3110910-9F3D-411D-B8B7-3FED530FCD02}" destId="{80A6DCC3-223E-4A47-B8E9-0108F1FA0A3E}" srcOrd="9" destOrd="0" presId="urn:microsoft.com/office/officeart/2005/8/layout/list1"/>
    <dgm:cxn modelId="{230386D3-076A-4BA8-8E90-07DA6EA6CA8C}" type="presParOf" srcId="{D3110910-9F3D-411D-B8B7-3FED530FCD02}" destId="{2D5609B4-6F57-4EB2-A486-FCBE9103CDB8}" srcOrd="10" destOrd="0" presId="urn:microsoft.com/office/officeart/2005/8/layout/list1"/>
    <dgm:cxn modelId="{5DE6F092-4F58-40E0-9878-04ED52C8348A}" type="presParOf" srcId="{D3110910-9F3D-411D-B8B7-3FED530FCD02}" destId="{7948E5C3-C25F-466E-8D95-B3E44CA11201}" srcOrd="11" destOrd="0" presId="urn:microsoft.com/office/officeart/2005/8/layout/list1"/>
    <dgm:cxn modelId="{F0AE771C-567C-49D7-B16C-00C13A8523AA}" type="presParOf" srcId="{D3110910-9F3D-411D-B8B7-3FED530FCD02}" destId="{6BA1EABB-2901-4B83-9D33-6477419C9E5E}" srcOrd="12" destOrd="0" presId="urn:microsoft.com/office/officeart/2005/8/layout/list1"/>
    <dgm:cxn modelId="{C3497871-ED22-4AC3-9BD9-1CD79FE570B3}" type="presParOf" srcId="{6BA1EABB-2901-4B83-9D33-6477419C9E5E}" destId="{DF764561-4DEC-4837-A417-0033771D1151}" srcOrd="0" destOrd="0" presId="urn:microsoft.com/office/officeart/2005/8/layout/list1"/>
    <dgm:cxn modelId="{C377239B-EB43-4E49-9B45-19A6A1BCCC88}" type="presParOf" srcId="{6BA1EABB-2901-4B83-9D33-6477419C9E5E}" destId="{7692D5F1-8BA7-4360-A13E-6CE85D9A0A26}" srcOrd="1" destOrd="0" presId="urn:microsoft.com/office/officeart/2005/8/layout/list1"/>
    <dgm:cxn modelId="{F4B4AD9F-0B69-4943-B2A1-CFECBDE2EFEC}" type="presParOf" srcId="{D3110910-9F3D-411D-B8B7-3FED530FCD02}" destId="{695EB989-AE03-4730-B7CE-1FD676082327}" srcOrd="13" destOrd="0" presId="urn:microsoft.com/office/officeart/2005/8/layout/list1"/>
    <dgm:cxn modelId="{F7CA832B-9480-4E82-90B7-1EEAD104F9C6}" type="presParOf" srcId="{D3110910-9F3D-411D-B8B7-3FED530FCD02}" destId="{BAB0CE59-D775-481C-ADFF-07C619638036}" srcOrd="14" destOrd="0" presId="urn:microsoft.com/office/officeart/2005/8/layout/list1"/>
    <dgm:cxn modelId="{25E3FE05-B357-46C5-B3A5-F9B27E790216}" type="presParOf" srcId="{D3110910-9F3D-411D-B8B7-3FED530FCD02}" destId="{77023C34-6ACB-40DB-9202-D5506D73A149}" srcOrd="15" destOrd="0" presId="urn:microsoft.com/office/officeart/2005/8/layout/list1"/>
    <dgm:cxn modelId="{3DD58A42-42A2-4F5E-93F6-D666C28F69F1}" type="presParOf" srcId="{D3110910-9F3D-411D-B8B7-3FED530FCD02}" destId="{FC71DD60-68C1-403D-B02E-7564A4C9F1CC}" srcOrd="16" destOrd="0" presId="urn:microsoft.com/office/officeart/2005/8/layout/list1"/>
    <dgm:cxn modelId="{ED2F2886-1155-4A4B-B378-AC1E53CE6E1F}" type="presParOf" srcId="{FC71DD60-68C1-403D-B02E-7564A4C9F1CC}" destId="{D1F507C1-85C1-4AE0-8EAD-D226F499AA5B}" srcOrd="0" destOrd="0" presId="urn:microsoft.com/office/officeart/2005/8/layout/list1"/>
    <dgm:cxn modelId="{40B308C9-A4E7-4A8B-9D48-416F77745347}" type="presParOf" srcId="{FC71DD60-68C1-403D-B02E-7564A4C9F1CC}" destId="{A7EAEC9B-73BD-488E-A0CB-E4D8D77139E4}" srcOrd="1" destOrd="0" presId="urn:microsoft.com/office/officeart/2005/8/layout/list1"/>
    <dgm:cxn modelId="{D60CE160-C99F-48A6-BC6E-22ADBBBDC0AA}" type="presParOf" srcId="{D3110910-9F3D-411D-B8B7-3FED530FCD02}" destId="{BCEC82BD-4E77-42EA-B3F5-6F7E18C13424}" srcOrd="17" destOrd="0" presId="urn:microsoft.com/office/officeart/2005/8/layout/list1"/>
    <dgm:cxn modelId="{29E44990-71DC-4E51-AFE4-CAB4CE6FAE4A}" type="presParOf" srcId="{D3110910-9F3D-411D-B8B7-3FED530FCD02}" destId="{1D0A5911-99CD-4C40-B60D-033F2B061815}" srcOrd="18" destOrd="0" presId="urn:microsoft.com/office/officeart/2005/8/layout/list1"/>
    <dgm:cxn modelId="{9E1949AF-5C30-4A41-81BE-7E351DA2F8E2}" type="presParOf" srcId="{D3110910-9F3D-411D-B8B7-3FED530FCD02}" destId="{1C176582-A148-440D-AFA5-B1CFFDAB1FD3}" srcOrd="19" destOrd="0" presId="urn:microsoft.com/office/officeart/2005/8/layout/list1"/>
    <dgm:cxn modelId="{F1B55D3D-8557-45AC-8715-5D303B0A34BA}" type="presParOf" srcId="{D3110910-9F3D-411D-B8B7-3FED530FCD02}" destId="{29C22882-BB24-4BF3-9D13-A73D9A30A877}" srcOrd="20" destOrd="0" presId="urn:microsoft.com/office/officeart/2005/8/layout/list1"/>
    <dgm:cxn modelId="{87F09BA0-B208-47EE-A528-1EED6CE42DB1}" type="presParOf" srcId="{29C22882-BB24-4BF3-9D13-A73D9A30A877}" destId="{CD4A8A78-8A8A-4D5F-A82F-A1B54E2BB87A}" srcOrd="0" destOrd="0" presId="urn:microsoft.com/office/officeart/2005/8/layout/list1"/>
    <dgm:cxn modelId="{7E7E338C-3220-4052-B452-BC9E9E313541}" type="presParOf" srcId="{29C22882-BB24-4BF3-9D13-A73D9A30A877}" destId="{F96DAA23-892A-434B-97E8-2965ECB9880F}" srcOrd="1" destOrd="0" presId="urn:microsoft.com/office/officeart/2005/8/layout/list1"/>
    <dgm:cxn modelId="{58715D02-7A2C-4B83-91DA-4A52C9F9FA90}" type="presParOf" srcId="{D3110910-9F3D-411D-B8B7-3FED530FCD02}" destId="{0469BB96-E314-443E-A719-AED18A6222C0}" srcOrd="21" destOrd="0" presId="urn:microsoft.com/office/officeart/2005/8/layout/list1"/>
    <dgm:cxn modelId="{2CB0786E-22D2-4DC0-BA43-6F50DA193188}" type="presParOf" srcId="{D3110910-9F3D-411D-B8B7-3FED530FCD02}" destId="{B05B37BB-5E28-4E75-8CA9-3ABB47C34FE0}" srcOrd="22" destOrd="0" presId="urn:microsoft.com/office/officeart/2005/8/layout/list1"/>
    <dgm:cxn modelId="{0ED475BC-E218-449F-A761-5FAC13347853}" type="presParOf" srcId="{D3110910-9F3D-411D-B8B7-3FED530FCD02}" destId="{AC868470-FBD9-4786-926B-D74F45BBA51E}" srcOrd="23" destOrd="0" presId="urn:microsoft.com/office/officeart/2005/8/layout/list1"/>
    <dgm:cxn modelId="{19F617BB-17AD-4C15-9073-E16F18E9605A}" type="presParOf" srcId="{D3110910-9F3D-411D-B8B7-3FED530FCD02}" destId="{9EA70464-B662-4D69-BD33-44D06F8B38FE}" srcOrd="24" destOrd="0" presId="urn:microsoft.com/office/officeart/2005/8/layout/list1"/>
    <dgm:cxn modelId="{49FFCE5A-46E3-436E-8B84-785162B14B61}" type="presParOf" srcId="{9EA70464-B662-4D69-BD33-44D06F8B38FE}" destId="{A6A5BA66-4E54-4559-85F1-4B07F24D074F}" srcOrd="0" destOrd="0" presId="urn:microsoft.com/office/officeart/2005/8/layout/list1"/>
    <dgm:cxn modelId="{4B6AD575-8C3D-4B6F-9A3D-FEBF7C59A90A}" type="presParOf" srcId="{9EA70464-B662-4D69-BD33-44D06F8B38FE}" destId="{1390AA21-3063-4FD1-82BE-5BCDCEBC4D17}" srcOrd="1" destOrd="0" presId="urn:microsoft.com/office/officeart/2005/8/layout/list1"/>
    <dgm:cxn modelId="{0A4E42F7-AFAB-4790-89FB-24A2804EB464}" type="presParOf" srcId="{D3110910-9F3D-411D-B8B7-3FED530FCD02}" destId="{59262DCE-CDBF-456C-A473-2B26D995423F}" srcOrd="25" destOrd="0" presId="urn:microsoft.com/office/officeart/2005/8/layout/list1"/>
    <dgm:cxn modelId="{7F86702C-CD6B-473C-B432-F1860F915D75}" type="presParOf" srcId="{D3110910-9F3D-411D-B8B7-3FED530FCD02}" destId="{14AC3E5D-3D63-4EB2-9DF1-93FDA5F1D74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B67B94-0EB5-4610-95A4-498A9C7C5447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6F9964-7A46-4954-B571-60D05A4DA6B8}">
      <dgm:prSet phldrT="[Текст]"/>
      <dgm:spPr/>
      <dgm:t>
        <a:bodyPr/>
        <a:lstStyle/>
        <a:p>
          <a:r>
            <a:rPr lang="en-US" dirty="0" smtClean="0"/>
            <a:t>I </a:t>
          </a:r>
          <a:r>
            <a:rPr lang="ru-RU" dirty="0" smtClean="0"/>
            <a:t>этап</a:t>
          </a:r>
          <a:endParaRPr lang="ru-RU" dirty="0"/>
        </a:p>
      </dgm:t>
    </dgm:pt>
    <dgm:pt modelId="{99E8B167-BB17-4769-B826-38DAC4AEA8B3}" type="parTrans" cxnId="{7339D012-1555-46A3-869E-BA22B6E015E7}">
      <dgm:prSet/>
      <dgm:spPr/>
      <dgm:t>
        <a:bodyPr/>
        <a:lstStyle/>
        <a:p>
          <a:endParaRPr lang="ru-RU"/>
        </a:p>
      </dgm:t>
    </dgm:pt>
    <dgm:pt modelId="{14A87244-A8A6-4DB5-959E-B8DAED85C5AC}" type="sibTrans" cxnId="{7339D012-1555-46A3-869E-BA22B6E015E7}">
      <dgm:prSet/>
      <dgm:spPr/>
      <dgm:t>
        <a:bodyPr/>
        <a:lstStyle/>
        <a:p>
          <a:endParaRPr lang="ru-RU"/>
        </a:p>
      </dgm:t>
    </dgm:pt>
    <dgm:pt modelId="{ACE6D2D2-4B30-4EDE-B157-A12DAED0E2E2}">
      <dgm:prSet phldrT="[Текст]"/>
      <dgm:spPr/>
      <dgm:t>
        <a:bodyPr/>
        <a:lstStyle/>
        <a:p>
          <a:r>
            <a:rPr lang="ru-RU" dirty="0" smtClean="0"/>
            <a:t>Подготовительный</a:t>
          </a:r>
          <a:endParaRPr lang="ru-RU" dirty="0"/>
        </a:p>
      </dgm:t>
    </dgm:pt>
    <dgm:pt modelId="{379B4214-538A-4F58-A66C-5837FB43CF24}" type="parTrans" cxnId="{59CE5E1A-D932-413D-A80E-420625123B9A}">
      <dgm:prSet/>
      <dgm:spPr/>
      <dgm:t>
        <a:bodyPr/>
        <a:lstStyle/>
        <a:p>
          <a:endParaRPr lang="ru-RU"/>
        </a:p>
      </dgm:t>
    </dgm:pt>
    <dgm:pt modelId="{39873668-CDD9-4AF0-9A64-6176CB0E7B5E}" type="sibTrans" cxnId="{59CE5E1A-D932-413D-A80E-420625123B9A}">
      <dgm:prSet/>
      <dgm:spPr/>
      <dgm:t>
        <a:bodyPr/>
        <a:lstStyle/>
        <a:p>
          <a:endParaRPr lang="ru-RU"/>
        </a:p>
      </dgm:t>
    </dgm:pt>
    <dgm:pt modelId="{0B31D838-163E-4F8F-9A61-1F2020268060}">
      <dgm:prSet phldrT="[Текст]"/>
      <dgm:spPr/>
      <dgm:t>
        <a:bodyPr/>
        <a:lstStyle/>
        <a:p>
          <a:r>
            <a:rPr lang="ru-RU" dirty="0" smtClean="0"/>
            <a:t>сентябрь 2020 - декабрь 2020</a:t>
          </a:r>
          <a:endParaRPr lang="ru-RU" dirty="0"/>
        </a:p>
      </dgm:t>
    </dgm:pt>
    <dgm:pt modelId="{F944D851-5DBB-4851-90A1-F478E970988F}" type="parTrans" cxnId="{F8986947-7E9F-416E-88C6-A0D31E1D84D4}">
      <dgm:prSet/>
      <dgm:spPr/>
      <dgm:t>
        <a:bodyPr/>
        <a:lstStyle/>
        <a:p>
          <a:endParaRPr lang="ru-RU"/>
        </a:p>
      </dgm:t>
    </dgm:pt>
    <dgm:pt modelId="{79ECF058-48CC-433B-962F-6FE0B4607830}" type="sibTrans" cxnId="{F8986947-7E9F-416E-88C6-A0D31E1D84D4}">
      <dgm:prSet/>
      <dgm:spPr/>
      <dgm:t>
        <a:bodyPr/>
        <a:lstStyle/>
        <a:p>
          <a:endParaRPr lang="ru-RU"/>
        </a:p>
      </dgm:t>
    </dgm:pt>
    <dgm:pt modelId="{6970C936-98EF-4EC5-9F11-C84A37F62875}">
      <dgm:prSet phldrT="[Текст]"/>
      <dgm:spPr/>
      <dgm:t>
        <a:bodyPr/>
        <a:lstStyle/>
        <a:p>
          <a:r>
            <a:rPr lang="en-US" dirty="0" smtClean="0"/>
            <a:t>II</a:t>
          </a:r>
          <a:r>
            <a:rPr lang="ru-RU" dirty="0" smtClean="0"/>
            <a:t> этап</a:t>
          </a:r>
          <a:endParaRPr lang="ru-RU" dirty="0"/>
        </a:p>
      </dgm:t>
    </dgm:pt>
    <dgm:pt modelId="{66D7D716-452C-4941-8B96-72554C05DD8F}" type="parTrans" cxnId="{0643F2E9-09AC-4A21-986A-D6D531AD043D}">
      <dgm:prSet/>
      <dgm:spPr/>
      <dgm:t>
        <a:bodyPr/>
        <a:lstStyle/>
        <a:p>
          <a:endParaRPr lang="ru-RU"/>
        </a:p>
      </dgm:t>
    </dgm:pt>
    <dgm:pt modelId="{5D15BB67-8020-435A-AE27-EAC7E1A9D196}" type="sibTrans" cxnId="{0643F2E9-09AC-4A21-986A-D6D531AD043D}">
      <dgm:prSet/>
      <dgm:spPr/>
      <dgm:t>
        <a:bodyPr/>
        <a:lstStyle/>
        <a:p>
          <a:endParaRPr lang="ru-RU"/>
        </a:p>
      </dgm:t>
    </dgm:pt>
    <dgm:pt modelId="{7B2BAFA1-4E58-4FFC-8198-79C1204EABC6}">
      <dgm:prSet phldrT="[Текст]"/>
      <dgm:spPr/>
      <dgm:t>
        <a:bodyPr/>
        <a:lstStyle/>
        <a:p>
          <a:r>
            <a:rPr lang="ru-RU" dirty="0" smtClean="0"/>
            <a:t>Основной</a:t>
          </a:r>
          <a:endParaRPr lang="ru-RU" dirty="0"/>
        </a:p>
      </dgm:t>
    </dgm:pt>
    <dgm:pt modelId="{6A1917A4-FB71-4454-8FA7-6426479360F4}" type="parTrans" cxnId="{315002C7-4864-4C9C-B12E-7FC0F4583A16}">
      <dgm:prSet/>
      <dgm:spPr/>
      <dgm:t>
        <a:bodyPr/>
        <a:lstStyle/>
        <a:p>
          <a:endParaRPr lang="ru-RU"/>
        </a:p>
      </dgm:t>
    </dgm:pt>
    <dgm:pt modelId="{B5F538F9-80FD-4D62-B876-8B424529E7FB}" type="sibTrans" cxnId="{315002C7-4864-4C9C-B12E-7FC0F4583A16}">
      <dgm:prSet/>
      <dgm:spPr/>
      <dgm:t>
        <a:bodyPr/>
        <a:lstStyle/>
        <a:p>
          <a:endParaRPr lang="ru-RU"/>
        </a:p>
      </dgm:t>
    </dgm:pt>
    <dgm:pt modelId="{065504F7-5AE2-4C28-9E89-51FE4AC9C31D}">
      <dgm:prSet phldrT="[Текст]"/>
      <dgm:spPr/>
      <dgm:t>
        <a:bodyPr/>
        <a:lstStyle/>
        <a:p>
          <a:r>
            <a:rPr lang="ru-RU" dirty="0" smtClean="0"/>
            <a:t>январь 2021 – август 2022</a:t>
          </a:r>
          <a:endParaRPr lang="ru-RU" dirty="0"/>
        </a:p>
      </dgm:t>
    </dgm:pt>
    <dgm:pt modelId="{9CD479E4-9F39-45E0-84CC-AE1993D233E2}" type="parTrans" cxnId="{0BA666A1-8906-4ADE-A0DE-5A7C7991D08B}">
      <dgm:prSet/>
      <dgm:spPr/>
      <dgm:t>
        <a:bodyPr/>
        <a:lstStyle/>
        <a:p>
          <a:endParaRPr lang="ru-RU"/>
        </a:p>
      </dgm:t>
    </dgm:pt>
    <dgm:pt modelId="{EA97708A-92F7-41C1-8218-25CB27EF6144}" type="sibTrans" cxnId="{0BA666A1-8906-4ADE-A0DE-5A7C7991D08B}">
      <dgm:prSet/>
      <dgm:spPr/>
      <dgm:t>
        <a:bodyPr/>
        <a:lstStyle/>
        <a:p>
          <a:endParaRPr lang="ru-RU"/>
        </a:p>
      </dgm:t>
    </dgm:pt>
    <dgm:pt modelId="{1163D826-0D63-4934-BADB-ACA9F84A737C}">
      <dgm:prSet phldrT="[Текст]"/>
      <dgm:spPr/>
      <dgm:t>
        <a:bodyPr/>
        <a:lstStyle/>
        <a:p>
          <a:r>
            <a:rPr lang="en-US" dirty="0" smtClean="0"/>
            <a:t>III </a:t>
          </a:r>
          <a:r>
            <a:rPr lang="ru-RU" dirty="0" smtClean="0"/>
            <a:t>этап</a:t>
          </a:r>
          <a:endParaRPr lang="ru-RU" dirty="0"/>
        </a:p>
      </dgm:t>
    </dgm:pt>
    <dgm:pt modelId="{4FABB76A-18BB-4526-8067-4C3C294C229E}" type="parTrans" cxnId="{274F04BF-A4B4-45AC-B6F8-7074788A18EB}">
      <dgm:prSet/>
      <dgm:spPr/>
      <dgm:t>
        <a:bodyPr/>
        <a:lstStyle/>
        <a:p>
          <a:endParaRPr lang="ru-RU"/>
        </a:p>
      </dgm:t>
    </dgm:pt>
    <dgm:pt modelId="{38B315C0-A49E-41A1-AFC6-C1ADABCBACF7}" type="sibTrans" cxnId="{274F04BF-A4B4-45AC-B6F8-7074788A18EB}">
      <dgm:prSet/>
      <dgm:spPr/>
      <dgm:t>
        <a:bodyPr/>
        <a:lstStyle/>
        <a:p>
          <a:endParaRPr lang="ru-RU"/>
        </a:p>
      </dgm:t>
    </dgm:pt>
    <dgm:pt modelId="{12D41678-B8BD-498F-86B7-9592E1644B54}">
      <dgm:prSet phldrT="[Текст]"/>
      <dgm:spPr/>
      <dgm:t>
        <a:bodyPr/>
        <a:lstStyle/>
        <a:p>
          <a:r>
            <a:rPr lang="ru-RU" dirty="0" smtClean="0"/>
            <a:t>Завершающий</a:t>
          </a:r>
          <a:endParaRPr lang="ru-RU" dirty="0"/>
        </a:p>
      </dgm:t>
    </dgm:pt>
    <dgm:pt modelId="{0A9482BE-F132-4A7F-95AE-3F552490B8E9}" type="parTrans" cxnId="{42591345-9C05-4B43-8865-594C56D1FBB0}">
      <dgm:prSet/>
      <dgm:spPr/>
      <dgm:t>
        <a:bodyPr/>
        <a:lstStyle/>
        <a:p>
          <a:endParaRPr lang="ru-RU"/>
        </a:p>
      </dgm:t>
    </dgm:pt>
    <dgm:pt modelId="{EB681A25-E6EE-415A-9E3D-EA4F718ECEDF}" type="sibTrans" cxnId="{42591345-9C05-4B43-8865-594C56D1FBB0}">
      <dgm:prSet/>
      <dgm:spPr/>
      <dgm:t>
        <a:bodyPr/>
        <a:lstStyle/>
        <a:p>
          <a:endParaRPr lang="ru-RU"/>
        </a:p>
      </dgm:t>
    </dgm:pt>
    <dgm:pt modelId="{E4C6B5BA-F261-4396-AB6C-DB017DF024E9}">
      <dgm:prSet phldrT="[Текст]"/>
      <dgm:spPr/>
      <dgm:t>
        <a:bodyPr/>
        <a:lstStyle/>
        <a:p>
          <a:r>
            <a:rPr lang="ru-RU" dirty="0" smtClean="0"/>
            <a:t>сентябрь 2022 – декабрь 2022</a:t>
          </a:r>
          <a:endParaRPr lang="ru-RU" dirty="0"/>
        </a:p>
      </dgm:t>
    </dgm:pt>
    <dgm:pt modelId="{A8376A15-4F2B-40A5-87F5-59FF630AD279}" type="parTrans" cxnId="{7257124B-8A9B-40FA-BF62-20E396BC52B3}">
      <dgm:prSet/>
      <dgm:spPr/>
      <dgm:t>
        <a:bodyPr/>
        <a:lstStyle/>
        <a:p>
          <a:endParaRPr lang="ru-RU"/>
        </a:p>
      </dgm:t>
    </dgm:pt>
    <dgm:pt modelId="{67D302DA-0661-42AE-A693-F7059765EF49}" type="sibTrans" cxnId="{7257124B-8A9B-40FA-BF62-20E396BC52B3}">
      <dgm:prSet/>
      <dgm:spPr/>
      <dgm:t>
        <a:bodyPr/>
        <a:lstStyle/>
        <a:p>
          <a:endParaRPr lang="ru-RU"/>
        </a:p>
      </dgm:t>
    </dgm:pt>
    <dgm:pt modelId="{5D707A03-DA8F-41F4-B507-2E45809DF9BD}" type="pres">
      <dgm:prSet presAssocID="{C3B67B94-0EB5-4610-95A4-498A9C7C54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445A10-6AFA-442A-98A4-0C7DB9EBD084}" type="pres">
      <dgm:prSet presAssocID="{CC6F9964-7A46-4954-B571-60D05A4DA6B8}" presName="composite" presStyleCnt="0"/>
      <dgm:spPr/>
    </dgm:pt>
    <dgm:pt modelId="{8867BDEB-06A0-41A6-B32B-FC9D66D4E408}" type="pres">
      <dgm:prSet presAssocID="{CC6F9964-7A46-4954-B571-60D05A4DA6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CA693-D742-497C-8EB0-897F9A1906B3}" type="pres">
      <dgm:prSet presAssocID="{CC6F9964-7A46-4954-B571-60D05A4DA6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C2AC9-8C4C-47B1-91A6-ACBB85AC2C4F}" type="pres">
      <dgm:prSet presAssocID="{14A87244-A8A6-4DB5-959E-B8DAED85C5AC}" presName="sp" presStyleCnt="0"/>
      <dgm:spPr/>
    </dgm:pt>
    <dgm:pt modelId="{70064F2C-1297-4A83-9614-156B819BBACA}" type="pres">
      <dgm:prSet presAssocID="{6970C936-98EF-4EC5-9F11-C84A37F62875}" presName="composite" presStyleCnt="0"/>
      <dgm:spPr/>
    </dgm:pt>
    <dgm:pt modelId="{FFF8060A-D88D-43D5-AAE0-1AB17397F2B3}" type="pres">
      <dgm:prSet presAssocID="{6970C936-98EF-4EC5-9F11-C84A37F6287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DF319-7734-4590-ADF4-6B9AAF7A2D45}" type="pres">
      <dgm:prSet presAssocID="{6970C936-98EF-4EC5-9F11-C84A37F6287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7650F-7EE4-4377-BB3A-6D3F09AAD527}" type="pres">
      <dgm:prSet presAssocID="{5D15BB67-8020-435A-AE27-EAC7E1A9D196}" presName="sp" presStyleCnt="0"/>
      <dgm:spPr/>
    </dgm:pt>
    <dgm:pt modelId="{AB301404-523A-4B47-AA99-319C0C862AE8}" type="pres">
      <dgm:prSet presAssocID="{1163D826-0D63-4934-BADB-ACA9F84A737C}" presName="composite" presStyleCnt="0"/>
      <dgm:spPr/>
    </dgm:pt>
    <dgm:pt modelId="{2E66BC52-6109-4131-AA06-FF6298308884}" type="pres">
      <dgm:prSet presAssocID="{1163D826-0D63-4934-BADB-ACA9F84A73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5069E-3B8C-474F-9FC9-C12F75AF7CAD}" type="pres">
      <dgm:prSet presAssocID="{1163D826-0D63-4934-BADB-ACA9F84A737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B81128-39B4-4363-A871-410BD4F835EB}" type="presOf" srcId="{0B31D838-163E-4F8F-9A61-1F2020268060}" destId="{871CA693-D742-497C-8EB0-897F9A1906B3}" srcOrd="0" destOrd="1" presId="urn:microsoft.com/office/officeart/2005/8/layout/chevron2"/>
    <dgm:cxn modelId="{F185B2FD-F739-4443-9FA9-4297EDF993FF}" type="presOf" srcId="{7B2BAFA1-4E58-4FFC-8198-79C1204EABC6}" destId="{D4EDF319-7734-4590-ADF4-6B9AAF7A2D45}" srcOrd="0" destOrd="0" presId="urn:microsoft.com/office/officeart/2005/8/layout/chevron2"/>
    <dgm:cxn modelId="{9C95FEC5-CE83-43E0-A153-AF1FC5C56510}" type="presOf" srcId="{6970C936-98EF-4EC5-9F11-C84A37F62875}" destId="{FFF8060A-D88D-43D5-AAE0-1AB17397F2B3}" srcOrd="0" destOrd="0" presId="urn:microsoft.com/office/officeart/2005/8/layout/chevron2"/>
    <dgm:cxn modelId="{7339D012-1555-46A3-869E-BA22B6E015E7}" srcId="{C3B67B94-0EB5-4610-95A4-498A9C7C5447}" destId="{CC6F9964-7A46-4954-B571-60D05A4DA6B8}" srcOrd="0" destOrd="0" parTransId="{99E8B167-BB17-4769-B826-38DAC4AEA8B3}" sibTransId="{14A87244-A8A6-4DB5-959E-B8DAED85C5AC}"/>
    <dgm:cxn modelId="{42591345-9C05-4B43-8865-594C56D1FBB0}" srcId="{1163D826-0D63-4934-BADB-ACA9F84A737C}" destId="{12D41678-B8BD-498F-86B7-9592E1644B54}" srcOrd="0" destOrd="0" parTransId="{0A9482BE-F132-4A7F-95AE-3F552490B8E9}" sibTransId="{EB681A25-E6EE-415A-9E3D-EA4F718ECEDF}"/>
    <dgm:cxn modelId="{D279970E-A77C-47C3-94E1-313DC88B35CD}" type="presOf" srcId="{E4C6B5BA-F261-4396-AB6C-DB017DF024E9}" destId="{CE75069E-3B8C-474F-9FC9-C12F75AF7CAD}" srcOrd="0" destOrd="1" presId="urn:microsoft.com/office/officeart/2005/8/layout/chevron2"/>
    <dgm:cxn modelId="{29901CAC-4DE3-4716-AC61-EC9F7233582B}" type="presOf" srcId="{CC6F9964-7A46-4954-B571-60D05A4DA6B8}" destId="{8867BDEB-06A0-41A6-B32B-FC9D66D4E408}" srcOrd="0" destOrd="0" presId="urn:microsoft.com/office/officeart/2005/8/layout/chevron2"/>
    <dgm:cxn modelId="{159C2C27-77B2-48BC-949D-B03241AE070A}" type="presOf" srcId="{C3B67B94-0EB5-4610-95A4-498A9C7C5447}" destId="{5D707A03-DA8F-41F4-B507-2E45809DF9BD}" srcOrd="0" destOrd="0" presId="urn:microsoft.com/office/officeart/2005/8/layout/chevron2"/>
    <dgm:cxn modelId="{0643F2E9-09AC-4A21-986A-D6D531AD043D}" srcId="{C3B67B94-0EB5-4610-95A4-498A9C7C5447}" destId="{6970C936-98EF-4EC5-9F11-C84A37F62875}" srcOrd="1" destOrd="0" parTransId="{66D7D716-452C-4941-8B96-72554C05DD8F}" sibTransId="{5D15BB67-8020-435A-AE27-EAC7E1A9D196}"/>
    <dgm:cxn modelId="{000836EE-4CC4-4559-86BF-61D164128C3A}" type="presOf" srcId="{ACE6D2D2-4B30-4EDE-B157-A12DAED0E2E2}" destId="{871CA693-D742-497C-8EB0-897F9A1906B3}" srcOrd="0" destOrd="0" presId="urn:microsoft.com/office/officeart/2005/8/layout/chevron2"/>
    <dgm:cxn modelId="{274F04BF-A4B4-45AC-B6F8-7074788A18EB}" srcId="{C3B67B94-0EB5-4610-95A4-498A9C7C5447}" destId="{1163D826-0D63-4934-BADB-ACA9F84A737C}" srcOrd="2" destOrd="0" parTransId="{4FABB76A-18BB-4526-8067-4C3C294C229E}" sibTransId="{38B315C0-A49E-41A1-AFC6-C1ADABCBACF7}"/>
    <dgm:cxn modelId="{315002C7-4864-4C9C-B12E-7FC0F4583A16}" srcId="{6970C936-98EF-4EC5-9F11-C84A37F62875}" destId="{7B2BAFA1-4E58-4FFC-8198-79C1204EABC6}" srcOrd="0" destOrd="0" parTransId="{6A1917A4-FB71-4454-8FA7-6426479360F4}" sibTransId="{B5F538F9-80FD-4D62-B876-8B424529E7FB}"/>
    <dgm:cxn modelId="{D674C2A0-AD92-432A-9399-E5928F46EEF7}" type="presOf" srcId="{12D41678-B8BD-498F-86B7-9592E1644B54}" destId="{CE75069E-3B8C-474F-9FC9-C12F75AF7CAD}" srcOrd="0" destOrd="0" presId="urn:microsoft.com/office/officeart/2005/8/layout/chevron2"/>
    <dgm:cxn modelId="{59CE5E1A-D932-413D-A80E-420625123B9A}" srcId="{CC6F9964-7A46-4954-B571-60D05A4DA6B8}" destId="{ACE6D2D2-4B30-4EDE-B157-A12DAED0E2E2}" srcOrd="0" destOrd="0" parTransId="{379B4214-538A-4F58-A66C-5837FB43CF24}" sibTransId="{39873668-CDD9-4AF0-9A64-6176CB0E7B5E}"/>
    <dgm:cxn modelId="{B0F0DDA0-3800-4539-B5F9-1088B452920A}" type="presOf" srcId="{065504F7-5AE2-4C28-9E89-51FE4AC9C31D}" destId="{D4EDF319-7734-4590-ADF4-6B9AAF7A2D45}" srcOrd="0" destOrd="1" presId="urn:microsoft.com/office/officeart/2005/8/layout/chevron2"/>
    <dgm:cxn modelId="{6B6F921F-C38C-4146-BDA5-4FAECA3CFB92}" type="presOf" srcId="{1163D826-0D63-4934-BADB-ACA9F84A737C}" destId="{2E66BC52-6109-4131-AA06-FF6298308884}" srcOrd="0" destOrd="0" presId="urn:microsoft.com/office/officeart/2005/8/layout/chevron2"/>
    <dgm:cxn modelId="{F8986947-7E9F-416E-88C6-A0D31E1D84D4}" srcId="{CC6F9964-7A46-4954-B571-60D05A4DA6B8}" destId="{0B31D838-163E-4F8F-9A61-1F2020268060}" srcOrd="1" destOrd="0" parTransId="{F944D851-5DBB-4851-90A1-F478E970988F}" sibTransId="{79ECF058-48CC-433B-962F-6FE0B4607830}"/>
    <dgm:cxn modelId="{7257124B-8A9B-40FA-BF62-20E396BC52B3}" srcId="{1163D826-0D63-4934-BADB-ACA9F84A737C}" destId="{E4C6B5BA-F261-4396-AB6C-DB017DF024E9}" srcOrd="1" destOrd="0" parTransId="{A8376A15-4F2B-40A5-87F5-59FF630AD279}" sibTransId="{67D302DA-0661-42AE-A693-F7059765EF49}"/>
    <dgm:cxn modelId="{0BA666A1-8906-4ADE-A0DE-5A7C7991D08B}" srcId="{6970C936-98EF-4EC5-9F11-C84A37F62875}" destId="{065504F7-5AE2-4C28-9E89-51FE4AC9C31D}" srcOrd="1" destOrd="0" parTransId="{9CD479E4-9F39-45E0-84CC-AE1993D233E2}" sibTransId="{EA97708A-92F7-41C1-8218-25CB27EF6144}"/>
    <dgm:cxn modelId="{CA844085-9E37-4464-AF1A-25ADB2656DFD}" type="presParOf" srcId="{5D707A03-DA8F-41F4-B507-2E45809DF9BD}" destId="{04445A10-6AFA-442A-98A4-0C7DB9EBD084}" srcOrd="0" destOrd="0" presId="urn:microsoft.com/office/officeart/2005/8/layout/chevron2"/>
    <dgm:cxn modelId="{1C69649E-91C8-4E8D-A936-6F5BE2F78A9A}" type="presParOf" srcId="{04445A10-6AFA-442A-98A4-0C7DB9EBD084}" destId="{8867BDEB-06A0-41A6-B32B-FC9D66D4E408}" srcOrd="0" destOrd="0" presId="urn:microsoft.com/office/officeart/2005/8/layout/chevron2"/>
    <dgm:cxn modelId="{F8D19491-E969-47DC-9C7F-C5A0A56108DD}" type="presParOf" srcId="{04445A10-6AFA-442A-98A4-0C7DB9EBD084}" destId="{871CA693-D742-497C-8EB0-897F9A1906B3}" srcOrd="1" destOrd="0" presId="urn:microsoft.com/office/officeart/2005/8/layout/chevron2"/>
    <dgm:cxn modelId="{A3B08245-657E-4F52-94E9-B3829DFAC927}" type="presParOf" srcId="{5D707A03-DA8F-41F4-B507-2E45809DF9BD}" destId="{CB9C2AC9-8C4C-47B1-91A6-ACBB85AC2C4F}" srcOrd="1" destOrd="0" presId="urn:microsoft.com/office/officeart/2005/8/layout/chevron2"/>
    <dgm:cxn modelId="{8A08B21D-6F54-411C-A7D2-B2AFF1B2DF6F}" type="presParOf" srcId="{5D707A03-DA8F-41F4-B507-2E45809DF9BD}" destId="{70064F2C-1297-4A83-9614-156B819BBACA}" srcOrd="2" destOrd="0" presId="urn:microsoft.com/office/officeart/2005/8/layout/chevron2"/>
    <dgm:cxn modelId="{187E97CA-A5DB-400D-A394-4FF209643FE9}" type="presParOf" srcId="{70064F2C-1297-4A83-9614-156B819BBACA}" destId="{FFF8060A-D88D-43D5-AAE0-1AB17397F2B3}" srcOrd="0" destOrd="0" presId="urn:microsoft.com/office/officeart/2005/8/layout/chevron2"/>
    <dgm:cxn modelId="{34DC83BF-6235-461B-9ED4-57443F1D7F43}" type="presParOf" srcId="{70064F2C-1297-4A83-9614-156B819BBACA}" destId="{D4EDF319-7734-4590-ADF4-6B9AAF7A2D45}" srcOrd="1" destOrd="0" presId="urn:microsoft.com/office/officeart/2005/8/layout/chevron2"/>
    <dgm:cxn modelId="{0B1E20EC-8B71-4102-9BE2-662A59541F72}" type="presParOf" srcId="{5D707A03-DA8F-41F4-B507-2E45809DF9BD}" destId="{FF67650F-7EE4-4377-BB3A-6D3F09AAD527}" srcOrd="3" destOrd="0" presId="urn:microsoft.com/office/officeart/2005/8/layout/chevron2"/>
    <dgm:cxn modelId="{0AC982F4-DCF5-474B-9421-24312682B8B7}" type="presParOf" srcId="{5D707A03-DA8F-41F4-B507-2E45809DF9BD}" destId="{AB301404-523A-4B47-AA99-319C0C862AE8}" srcOrd="4" destOrd="0" presId="urn:microsoft.com/office/officeart/2005/8/layout/chevron2"/>
    <dgm:cxn modelId="{D9A3F5C1-2D5F-4DF0-9550-11B2BFEA4444}" type="presParOf" srcId="{AB301404-523A-4B47-AA99-319C0C862AE8}" destId="{2E66BC52-6109-4131-AA06-FF6298308884}" srcOrd="0" destOrd="0" presId="urn:microsoft.com/office/officeart/2005/8/layout/chevron2"/>
    <dgm:cxn modelId="{156C3785-45BB-4CCD-97D8-0BA3FC71B8F5}" type="presParOf" srcId="{AB301404-523A-4B47-AA99-319C0C862AE8}" destId="{CE75069E-3B8C-474F-9FC9-C12F75AF7C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5BC65-1D2A-447D-A294-D1EA095B747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A520DD-F826-4973-AD2F-A89E772E6F97}">
      <dgm:prSet phldrT="[Текст]"/>
      <dgm:spPr/>
      <dgm:t>
        <a:bodyPr/>
        <a:lstStyle/>
        <a:p>
          <a:r>
            <a:rPr lang="ru-RU" dirty="0" smtClean="0"/>
            <a:t>Диагностика интересов учащихся и потребностей родителей (анкетирование родителей, учащихся; обработка и анализ результатов)</a:t>
          </a:r>
          <a:endParaRPr lang="ru-RU" dirty="0"/>
        </a:p>
      </dgm:t>
    </dgm:pt>
    <dgm:pt modelId="{E588725F-D77D-487D-AE34-CEC2E9174F2B}" type="parTrans" cxnId="{A2878780-99F6-406C-B2B3-8A1E11B25F89}">
      <dgm:prSet/>
      <dgm:spPr/>
      <dgm:t>
        <a:bodyPr/>
        <a:lstStyle/>
        <a:p>
          <a:endParaRPr lang="ru-RU"/>
        </a:p>
      </dgm:t>
    </dgm:pt>
    <dgm:pt modelId="{63A88E8A-7B53-4A3D-A46B-017A27623A27}" type="sibTrans" cxnId="{A2878780-99F6-406C-B2B3-8A1E11B25F89}">
      <dgm:prSet/>
      <dgm:spPr/>
      <dgm:t>
        <a:bodyPr/>
        <a:lstStyle/>
        <a:p>
          <a:endParaRPr lang="ru-RU"/>
        </a:p>
      </dgm:t>
    </dgm:pt>
    <dgm:pt modelId="{C6D4A876-3208-4E3F-8C25-373A83D8D2B3}">
      <dgm:prSet phldrT="[Текст]"/>
      <dgm:spPr/>
      <dgm:t>
        <a:bodyPr/>
        <a:lstStyle/>
        <a:p>
          <a:r>
            <a:rPr lang="ru-RU" dirty="0" smtClean="0"/>
            <a:t>Заключение договоров между школой и её предполагаемыми социальными партнёрами (учреждениями дополнительного образования, культуры и спорта, сельской администрацией, ЦЗН, церковью, МВД России, военкоматом, </a:t>
          </a:r>
          <a:r>
            <a:rPr lang="ru-RU" dirty="0" err="1" smtClean="0"/>
            <a:t>Чернятинским</a:t>
          </a:r>
          <a:r>
            <a:rPr lang="ru-RU" dirty="0" smtClean="0"/>
            <a:t> </a:t>
          </a:r>
          <a:r>
            <a:rPr lang="ru-RU" dirty="0" err="1" smtClean="0"/>
            <a:t>ФАПом</a:t>
          </a:r>
          <a:r>
            <a:rPr lang="ru-RU" dirty="0" smtClean="0"/>
            <a:t>)</a:t>
          </a:r>
          <a:endParaRPr lang="ru-RU" dirty="0"/>
        </a:p>
      </dgm:t>
    </dgm:pt>
    <dgm:pt modelId="{EF55EB82-A53E-46BD-9A88-9EA16409B61C}" type="parTrans" cxnId="{130EA2F7-F598-44B1-8DAE-391B72C8EC67}">
      <dgm:prSet/>
      <dgm:spPr/>
      <dgm:t>
        <a:bodyPr/>
        <a:lstStyle/>
        <a:p>
          <a:endParaRPr lang="ru-RU"/>
        </a:p>
      </dgm:t>
    </dgm:pt>
    <dgm:pt modelId="{6BB2A5FE-6E04-4B17-B7B1-5219FD29BD95}" type="sibTrans" cxnId="{130EA2F7-F598-44B1-8DAE-391B72C8EC67}">
      <dgm:prSet/>
      <dgm:spPr/>
      <dgm:t>
        <a:bodyPr/>
        <a:lstStyle/>
        <a:p>
          <a:endParaRPr lang="ru-RU"/>
        </a:p>
      </dgm:t>
    </dgm:pt>
    <dgm:pt modelId="{D4DBF989-26B8-4486-94C9-B6EC5D4B2A48}">
      <dgm:prSet phldrT="[Текст]"/>
      <dgm:spPr/>
      <dgm:t>
        <a:bodyPr/>
        <a:lstStyle/>
        <a:p>
          <a:r>
            <a:rPr lang="ru-RU" dirty="0" smtClean="0"/>
            <a:t>Разработка программ и планов совместной работы сельской школы и учреждениями социума в рамках проекта</a:t>
          </a:r>
          <a:endParaRPr lang="ru-RU" dirty="0"/>
        </a:p>
      </dgm:t>
    </dgm:pt>
    <dgm:pt modelId="{3E3C1500-ACE0-471A-9B17-39EC78F868A9}" type="parTrans" cxnId="{B50226ED-1FD6-4FC7-8F20-5C867C726D72}">
      <dgm:prSet/>
      <dgm:spPr/>
      <dgm:t>
        <a:bodyPr/>
        <a:lstStyle/>
        <a:p>
          <a:endParaRPr lang="ru-RU"/>
        </a:p>
      </dgm:t>
    </dgm:pt>
    <dgm:pt modelId="{EB439FE6-0C41-40A8-BE4F-AB095784D76C}" type="sibTrans" cxnId="{B50226ED-1FD6-4FC7-8F20-5C867C726D72}">
      <dgm:prSet/>
      <dgm:spPr/>
      <dgm:t>
        <a:bodyPr/>
        <a:lstStyle/>
        <a:p>
          <a:endParaRPr lang="ru-RU"/>
        </a:p>
      </dgm:t>
    </dgm:pt>
    <dgm:pt modelId="{4A64E586-B852-4152-A37E-61EC6078FF9E}" type="pres">
      <dgm:prSet presAssocID="{E525BC65-1D2A-447D-A294-D1EA095B747D}" presName="diagram" presStyleCnt="0">
        <dgm:presLayoutVars>
          <dgm:dir/>
          <dgm:resizeHandles val="exact"/>
        </dgm:presLayoutVars>
      </dgm:prSet>
      <dgm:spPr/>
    </dgm:pt>
    <dgm:pt modelId="{FB140291-FD05-492C-9FBA-26D09619EE77}" type="pres">
      <dgm:prSet presAssocID="{8CA520DD-F826-4973-AD2F-A89E772E6F97}" presName="node" presStyleLbl="node1" presStyleIdx="0" presStyleCnt="3">
        <dgm:presLayoutVars>
          <dgm:bulletEnabled val="1"/>
        </dgm:presLayoutVars>
      </dgm:prSet>
      <dgm:spPr/>
    </dgm:pt>
    <dgm:pt modelId="{AF314770-154D-49E3-8A66-94F6B0B3B88A}" type="pres">
      <dgm:prSet presAssocID="{63A88E8A-7B53-4A3D-A46B-017A27623A27}" presName="sibTrans" presStyleCnt="0"/>
      <dgm:spPr/>
    </dgm:pt>
    <dgm:pt modelId="{FDBC0C69-69DC-4ECE-A893-8F0705122A27}" type="pres">
      <dgm:prSet presAssocID="{C6D4A876-3208-4E3F-8C25-373A83D8D2B3}" presName="node" presStyleLbl="node1" presStyleIdx="1" presStyleCnt="3">
        <dgm:presLayoutVars>
          <dgm:bulletEnabled val="1"/>
        </dgm:presLayoutVars>
      </dgm:prSet>
      <dgm:spPr/>
    </dgm:pt>
    <dgm:pt modelId="{915766CC-0660-4062-A1AF-078FD800E818}" type="pres">
      <dgm:prSet presAssocID="{6BB2A5FE-6E04-4B17-B7B1-5219FD29BD95}" presName="sibTrans" presStyleCnt="0"/>
      <dgm:spPr/>
    </dgm:pt>
    <dgm:pt modelId="{2CC549FA-11AB-4BE1-8150-9C9247B604C0}" type="pres">
      <dgm:prSet presAssocID="{D4DBF989-26B8-4486-94C9-B6EC5D4B2A48}" presName="node" presStyleLbl="node1" presStyleIdx="2" presStyleCnt="3">
        <dgm:presLayoutVars>
          <dgm:bulletEnabled val="1"/>
        </dgm:presLayoutVars>
      </dgm:prSet>
      <dgm:spPr/>
    </dgm:pt>
  </dgm:ptLst>
  <dgm:cxnLst>
    <dgm:cxn modelId="{C43C2DE4-090D-4F45-9EDB-378411851DDE}" type="presOf" srcId="{8CA520DD-F826-4973-AD2F-A89E772E6F97}" destId="{FB140291-FD05-492C-9FBA-26D09619EE77}" srcOrd="0" destOrd="0" presId="urn:microsoft.com/office/officeart/2005/8/layout/default"/>
    <dgm:cxn modelId="{133E6FFA-81D7-4815-B516-7F4FE271570B}" type="presOf" srcId="{C6D4A876-3208-4E3F-8C25-373A83D8D2B3}" destId="{FDBC0C69-69DC-4ECE-A893-8F0705122A27}" srcOrd="0" destOrd="0" presId="urn:microsoft.com/office/officeart/2005/8/layout/default"/>
    <dgm:cxn modelId="{B50226ED-1FD6-4FC7-8F20-5C867C726D72}" srcId="{E525BC65-1D2A-447D-A294-D1EA095B747D}" destId="{D4DBF989-26B8-4486-94C9-B6EC5D4B2A48}" srcOrd="2" destOrd="0" parTransId="{3E3C1500-ACE0-471A-9B17-39EC78F868A9}" sibTransId="{EB439FE6-0C41-40A8-BE4F-AB095784D76C}"/>
    <dgm:cxn modelId="{A2878780-99F6-406C-B2B3-8A1E11B25F89}" srcId="{E525BC65-1D2A-447D-A294-D1EA095B747D}" destId="{8CA520DD-F826-4973-AD2F-A89E772E6F97}" srcOrd="0" destOrd="0" parTransId="{E588725F-D77D-487D-AE34-CEC2E9174F2B}" sibTransId="{63A88E8A-7B53-4A3D-A46B-017A27623A27}"/>
    <dgm:cxn modelId="{D45CB501-0454-4899-9661-81DA0F5BEBE4}" type="presOf" srcId="{E525BC65-1D2A-447D-A294-D1EA095B747D}" destId="{4A64E586-B852-4152-A37E-61EC6078FF9E}" srcOrd="0" destOrd="0" presId="urn:microsoft.com/office/officeart/2005/8/layout/default"/>
    <dgm:cxn modelId="{130EA2F7-F598-44B1-8DAE-391B72C8EC67}" srcId="{E525BC65-1D2A-447D-A294-D1EA095B747D}" destId="{C6D4A876-3208-4E3F-8C25-373A83D8D2B3}" srcOrd="1" destOrd="0" parTransId="{EF55EB82-A53E-46BD-9A88-9EA16409B61C}" sibTransId="{6BB2A5FE-6E04-4B17-B7B1-5219FD29BD95}"/>
    <dgm:cxn modelId="{97A3C710-8C79-46B4-ABEE-11A21CE9305A}" type="presOf" srcId="{D4DBF989-26B8-4486-94C9-B6EC5D4B2A48}" destId="{2CC549FA-11AB-4BE1-8150-9C9247B604C0}" srcOrd="0" destOrd="0" presId="urn:microsoft.com/office/officeart/2005/8/layout/default"/>
    <dgm:cxn modelId="{118D6572-C3FA-430E-9D8D-B27618758EBF}" type="presParOf" srcId="{4A64E586-B852-4152-A37E-61EC6078FF9E}" destId="{FB140291-FD05-492C-9FBA-26D09619EE77}" srcOrd="0" destOrd="0" presId="urn:microsoft.com/office/officeart/2005/8/layout/default"/>
    <dgm:cxn modelId="{5D4F9A94-7594-4953-A23A-EF4BDA1CFBC7}" type="presParOf" srcId="{4A64E586-B852-4152-A37E-61EC6078FF9E}" destId="{AF314770-154D-49E3-8A66-94F6B0B3B88A}" srcOrd="1" destOrd="0" presId="urn:microsoft.com/office/officeart/2005/8/layout/default"/>
    <dgm:cxn modelId="{15959304-D8FF-4D73-B7B1-5470A212E36B}" type="presParOf" srcId="{4A64E586-B852-4152-A37E-61EC6078FF9E}" destId="{FDBC0C69-69DC-4ECE-A893-8F0705122A27}" srcOrd="2" destOrd="0" presId="urn:microsoft.com/office/officeart/2005/8/layout/default"/>
    <dgm:cxn modelId="{63675D77-385C-4951-A8EF-BA0A7DBA967B}" type="presParOf" srcId="{4A64E586-B852-4152-A37E-61EC6078FF9E}" destId="{915766CC-0660-4062-A1AF-078FD800E818}" srcOrd="3" destOrd="0" presId="urn:microsoft.com/office/officeart/2005/8/layout/default"/>
    <dgm:cxn modelId="{D96BC164-E377-4FF3-9B6E-CF70054FAC92}" type="presParOf" srcId="{4A64E586-B852-4152-A37E-61EC6078FF9E}" destId="{2CC549FA-11AB-4BE1-8150-9C9247B604C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B2F6A4-F27A-4881-8505-1FDA22EBEAFF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832E1F-BCFC-4C7F-98C2-EACCF1F7AEE9}">
      <dgm:prSet phldrT="[Текст]"/>
      <dgm:spPr/>
      <dgm:t>
        <a:bodyPr/>
        <a:lstStyle/>
        <a:p>
          <a:r>
            <a:rPr lang="ru-RU" dirty="0" smtClean="0"/>
            <a:t>Реализация программы в соответствии с целями и задачами</a:t>
          </a:r>
          <a:endParaRPr lang="ru-RU" dirty="0"/>
        </a:p>
      </dgm:t>
    </dgm:pt>
    <dgm:pt modelId="{513DC172-0D32-4E62-B3C7-DB43C46EB317}" type="parTrans" cxnId="{564AF10A-E488-4A72-B4FE-DBF40B49235C}">
      <dgm:prSet/>
      <dgm:spPr/>
      <dgm:t>
        <a:bodyPr/>
        <a:lstStyle/>
        <a:p>
          <a:endParaRPr lang="ru-RU"/>
        </a:p>
      </dgm:t>
    </dgm:pt>
    <dgm:pt modelId="{DFA256C4-22E0-42F4-BA42-5179F56DF935}" type="sibTrans" cxnId="{564AF10A-E488-4A72-B4FE-DBF40B49235C}">
      <dgm:prSet/>
      <dgm:spPr/>
      <dgm:t>
        <a:bodyPr/>
        <a:lstStyle/>
        <a:p>
          <a:endParaRPr lang="ru-RU"/>
        </a:p>
      </dgm:t>
    </dgm:pt>
    <dgm:pt modelId="{FAAA1A4F-7E1B-4547-83DF-3A0341CB7630}">
      <dgm:prSet phldrT="[Текст]"/>
      <dgm:spPr/>
      <dgm:t>
        <a:bodyPr/>
        <a:lstStyle/>
        <a:p>
          <a:r>
            <a:rPr lang="ru-RU" smtClean="0"/>
            <a:t>Расширение направления дополнительного образования путём поиска и включения новых социальных партнёров</a:t>
          </a:r>
          <a:endParaRPr lang="ru-RU" dirty="0"/>
        </a:p>
      </dgm:t>
    </dgm:pt>
    <dgm:pt modelId="{B42683A8-F839-4C97-82BE-75D367E88866}" type="parTrans" cxnId="{52952DEB-7F5A-4CA6-A3C8-C1BC77A38615}">
      <dgm:prSet/>
      <dgm:spPr/>
      <dgm:t>
        <a:bodyPr/>
        <a:lstStyle/>
        <a:p>
          <a:endParaRPr lang="ru-RU"/>
        </a:p>
      </dgm:t>
    </dgm:pt>
    <dgm:pt modelId="{DA779DD4-E9F2-46C1-8554-CA2880D29F2F}" type="sibTrans" cxnId="{52952DEB-7F5A-4CA6-A3C8-C1BC77A38615}">
      <dgm:prSet/>
      <dgm:spPr/>
      <dgm:t>
        <a:bodyPr/>
        <a:lstStyle/>
        <a:p>
          <a:endParaRPr lang="ru-RU"/>
        </a:p>
      </dgm:t>
    </dgm:pt>
    <dgm:pt modelId="{11BC6041-4FAA-4E7C-B493-62FDBD6E9F72}">
      <dgm:prSet phldrT="[Текст]"/>
      <dgm:spPr/>
      <dgm:t>
        <a:bodyPr/>
        <a:lstStyle/>
        <a:p>
          <a:r>
            <a:rPr lang="ru-RU" dirty="0" smtClean="0"/>
            <a:t>Контроль  и  корректировка содержания программы</a:t>
          </a:r>
          <a:endParaRPr lang="ru-RU" dirty="0"/>
        </a:p>
      </dgm:t>
    </dgm:pt>
    <dgm:pt modelId="{310EB348-D8F8-4409-9F63-E6FC4CD5E210}" type="parTrans" cxnId="{DD817325-89FA-4378-A2DA-23E9D5519D24}">
      <dgm:prSet/>
      <dgm:spPr/>
      <dgm:t>
        <a:bodyPr/>
        <a:lstStyle/>
        <a:p>
          <a:endParaRPr lang="ru-RU"/>
        </a:p>
      </dgm:t>
    </dgm:pt>
    <dgm:pt modelId="{0E6E44F0-2E74-4D50-99CA-4F07E9053274}" type="sibTrans" cxnId="{DD817325-89FA-4378-A2DA-23E9D5519D24}">
      <dgm:prSet/>
      <dgm:spPr/>
      <dgm:t>
        <a:bodyPr/>
        <a:lstStyle/>
        <a:p>
          <a:endParaRPr lang="ru-RU"/>
        </a:p>
      </dgm:t>
    </dgm:pt>
    <dgm:pt modelId="{0C264E85-8DD6-47D1-835F-9BAC79284895}">
      <dgm:prSet phldrT="[Текст]"/>
      <dgm:spPr/>
      <dgm:t>
        <a:bodyPr/>
        <a:lstStyle/>
        <a:p>
          <a:r>
            <a:rPr lang="ru-RU" dirty="0" smtClean="0"/>
            <a:t>Отслеживание результатов  программы через мониторинговые исследования</a:t>
          </a:r>
          <a:endParaRPr lang="ru-RU" dirty="0"/>
        </a:p>
      </dgm:t>
    </dgm:pt>
    <dgm:pt modelId="{E7A47CD8-CFE2-4917-B2B6-E4E0A54878A3}" type="parTrans" cxnId="{CBB7CDEC-EBE3-4BE5-8252-FB21BECB6F8C}">
      <dgm:prSet/>
      <dgm:spPr/>
      <dgm:t>
        <a:bodyPr/>
        <a:lstStyle/>
        <a:p>
          <a:endParaRPr lang="ru-RU"/>
        </a:p>
      </dgm:t>
    </dgm:pt>
    <dgm:pt modelId="{C5864C48-3EC6-413E-A062-4E605CB66CFB}" type="sibTrans" cxnId="{CBB7CDEC-EBE3-4BE5-8252-FB21BECB6F8C}">
      <dgm:prSet/>
      <dgm:spPr/>
      <dgm:t>
        <a:bodyPr/>
        <a:lstStyle/>
        <a:p>
          <a:endParaRPr lang="ru-RU"/>
        </a:p>
      </dgm:t>
    </dgm:pt>
    <dgm:pt modelId="{0E3A45E6-5083-4883-99D2-4EEB0E4FB0E1}">
      <dgm:prSet phldrT="[Текст]"/>
      <dgm:spPr/>
      <dgm:t>
        <a:bodyPr/>
        <a:lstStyle/>
        <a:p>
          <a:r>
            <a:rPr lang="ru-RU" dirty="0" smtClean="0"/>
            <a:t>Устранение возможных негативных последствий, выявленных в ходе  реализации программы</a:t>
          </a:r>
          <a:endParaRPr lang="ru-RU" dirty="0"/>
        </a:p>
      </dgm:t>
    </dgm:pt>
    <dgm:pt modelId="{83BE1221-FEC4-4CCC-A977-509108C4657A}" type="parTrans" cxnId="{89478E44-6EA0-45BE-B23A-0351BEA92C01}">
      <dgm:prSet/>
      <dgm:spPr/>
      <dgm:t>
        <a:bodyPr/>
        <a:lstStyle/>
        <a:p>
          <a:endParaRPr lang="ru-RU"/>
        </a:p>
      </dgm:t>
    </dgm:pt>
    <dgm:pt modelId="{53C47C4A-6F2F-4BB1-B8AE-E28B068392B1}" type="sibTrans" cxnId="{89478E44-6EA0-45BE-B23A-0351BEA92C01}">
      <dgm:prSet/>
      <dgm:spPr/>
      <dgm:t>
        <a:bodyPr/>
        <a:lstStyle/>
        <a:p>
          <a:endParaRPr lang="ru-RU"/>
        </a:p>
      </dgm:t>
    </dgm:pt>
    <dgm:pt modelId="{D15C79C3-33AF-4D0C-92BC-E1686D91BA5E}" type="pres">
      <dgm:prSet presAssocID="{DEB2F6A4-F27A-4881-8505-1FDA22EBEAFF}" presName="diagram" presStyleCnt="0">
        <dgm:presLayoutVars>
          <dgm:dir/>
          <dgm:resizeHandles val="exact"/>
        </dgm:presLayoutVars>
      </dgm:prSet>
      <dgm:spPr/>
    </dgm:pt>
    <dgm:pt modelId="{EDA5265A-18AD-49A3-8D04-19575C89BED7}" type="pres">
      <dgm:prSet presAssocID="{50832E1F-BCFC-4C7F-98C2-EACCF1F7AEE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B118E-2C97-4DD8-86B0-5B7AAA32E2B1}" type="pres">
      <dgm:prSet presAssocID="{DFA256C4-22E0-42F4-BA42-5179F56DF935}" presName="sibTrans" presStyleCnt="0"/>
      <dgm:spPr/>
    </dgm:pt>
    <dgm:pt modelId="{293AC8A3-1511-4FAE-B7CD-E1412AF3415C}" type="pres">
      <dgm:prSet presAssocID="{FAAA1A4F-7E1B-4547-83DF-3A0341CB763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84162-0CC8-4A2B-B90F-4821BA4B0152}" type="pres">
      <dgm:prSet presAssocID="{DA779DD4-E9F2-46C1-8554-CA2880D29F2F}" presName="sibTrans" presStyleCnt="0"/>
      <dgm:spPr/>
    </dgm:pt>
    <dgm:pt modelId="{EE383668-8D14-4258-9D49-F0038D013A2C}" type="pres">
      <dgm:prSet presAssocID="{11BC6041-4FAA-4E7C-B493-62FDBD6E9F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653CF-5116-4E21-877D-CB963A891A0E}" type="pres">
      <dgm:prSet presAssocID="{0E6E44F0-2E74-4D50-99CA-4F07E9053274}" presName="sibTrans" presStyleCnt="0"/>
      <dgm:spPr/>
    </dgm:pt>
    <dgm:pt modelId="{177487E4-902A-4995-87A6-FF37EE3BC411}" type="pres">
      <dgm:prSet presAssocID="{0C264E85-8DD6-47D1-835F-9BAC7928489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48E36-4B78-41DC-879C-33E58F0C0433}" type="pres">
      <dgm:prSet presAssocID="{C5864C48-3EC6-413E-A062-4E605CB66CFB}" presName="sibTrans" presStyleCnt="0"/>
      <dgm:spPr/>
    </dgm:pt>
    <dgm:pt modelId="{CDBE9CA6-5976-4CAB-BBD9-35E1E31A0222}" type="pres">
      <dgm:prSet presAssocID="{0E3A45E6-5083-4883-99D2-4EEB0E4FB0E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478E44-6EA0-45BE-B23A-0351BEA92C01}" srcId="{DEB2F6A4-F27A-4881-8505-1FDA22EBEAFF}" destId="{0E3A45E6-5083-4883-99D2-4EEB0E4FB0E1}" srcOrd="4" destOrd="0" parTransId="{83BE1221-FEC4-4CCC-A977-509108C4657A}" sibTransId="{53C47C4A-6F2F-4BB1-B8AE-E28B068392B1}"/>
    <dgm:cxn modelId="{95789415-65D0-4324-84D5-3AD17AD0CD0B}" type="presOf" srcId="{11BC6041-4FAA-4E7C-B493-62FDBD6E9F72}" destId="{EE383668-8D14-4258-9D49-F0038D013A2C}" srcOrd="0" destOrd="0" presId="urn:microsoft.com/office/officeart/2005/8/layout/default"/>
    <dgm:cxn modelId="{E6E58421-9640-40B9-A42E-6F951A3B2E35}" type="presOf" srcId="{0C264E85-8DD6-47D1-835F-9BAC79284895}" destId="{177487E4-902A-4995-87A6-FF37EE3BC411}" srcOrd="0" destOrd="0" presId="urn:microsoft.com/office/officeart/2005/8/layout/default"/>
    <dgm:cxn modelId="{D1361578-B58F-4EC6-A081-85737FAEB81B}" type="presOf" srcId="{DEB2F6A4-F27A-4881-8505-1FDA22EBEAFF}" destId="{D15C79C3-33AF-4D0C-92BC-E1686D91BA5E}" srcOrd="0" destOrd="0" presId="urn:microsoft.com/office/officeart/2005/8/layout/default"/>
    <dgm:cxn modelId="{DD817325-89FA-4378-A2DA-23E9D5519D24}" srcId="{DEB2F6A4-F27A-4881-8505-1FDA22EBEAFF}" destId="{11BC6041-4FAA-4E7C-B493-62FDBD6E9F72}" srcOrd="2" destOrd="0" parTransId="{310EB348-D8F8-4409-9F63-E6FC4CD5E210}" sibTransId="{0E6E44F0-2E74-4D50-99CA-4F07E9053274}"/>
    <dgm:cxn modelId="{52952DEB-7F5A-4CA6-A3C8-C1BC77A38615}" srcId="{DEB2F6A4-F27A-4881-8505-1FDA22EBEAFF}" destId="{FAAA1A4F-7E1B-4547-83DF-3A0341CB7630}" srcOrd="1" destOrd="0" parTransId="{B42683A8-F839-4C97-82BE-75D367E88866}" sibTransId="{DA779DD4-E9F2-46C1-8554-CA2880D29F2F}"/>
    <dgm:cxn modelId="{CFF5767C-9864-4863-A08F-4B64FBE759E1}" type="presOf" srcId="{50832E1F-BCFC-4C7F-98C2-EACCF1F7AEE9}" destId="{EDA5265A-18AD-49A3-8D04-19575C89BED7}" srcOrd="0" destOrd="0" presId="urn:microsoft.com/office/officeart/2005/8/layout/default"/>
    <dgm:cxn modelId="{E7215ED8-F546-4B32-8ED8-F94AF270BF7B}" type="presOf" srcId="{FAAA1A4F-7E1B-4547-83DF-3A0341CB7630}" destId="{293AC8A3-1511-4FAE-B7CD-E1412AF3415C}" srcOrd="0" destOrd="0" presId="urn:microsoft.com/office/officeart/2005/8/layout/default"/>
    <dgm:cxn modelId="{0EBE2268-5CB0-4C44-81A1-E672E2949377}" type="presOf" srcId="{0E3A45E6-5083-4883-99D2-4EEB0E4FB0E1}" destId="{CDBE9CA6-5976-4CAB-BBD9-35E1E31A0222}" srcOrd="0" destOrd="0" presId="urn:microsoft.com/office/officeart/2005/8/layout/default"/>
    <dgm:cxn modelId="{564AF10A-E488-4A72-B4FE-DBF40B49235C}" srcId="{DEB2F6A4-F27A-4881-8505-1FDA22EBEAFF}" destId="{50832E1F-BCFC-4C7F-98C2-EACCF1F7AEE9}" srcOrd="0" destOrd="0" parTransId="{513DC172-0D32-4E62-B3C7-DB43C46EB317}" sibTransId="{DFA256C4-22E0-42F4-BA42-5179F56DF935}"/>
    <dgm:cxn modelId="{CBB7CDEC-EBE3-4BE5-8252-FB21BECB6F8C}" srcId="{DEB2F6A4-F27A-4881-8505-1FDA22EBEAFF}" destId="{0C264E85-8DD6-47D1-835F-9BAC79284895}" srcOrd="3" destOrd="0" parTransId="{E7A47CD8-CFE2-4917-B2B6-E4E0A54878A3}" sibTransId="{C5864C48-3EC6-413E-A062-4E605CB66CFB}"/>
    <dgm:cxn modelId="{9643B55D-2EE6-40FE-94C3-2E39748ADF03}" type="presParOf" srcId="{D15C79C3-33AF-4D0C-92BC-E1686D91BA5E}" destId="{EDA5265A-18AD-49A3-8D04-19575C89BED7}" srcOrd="0" destOrd="0" presId="urn:microsoft.com/office/officeart/2005/8/layout/default"/>
    <dgm:cxn modelId="{FF7226B0-3CBC-45FE-86A9-CD71AE421786}" type="presParOf" srcId="{D15C79C3-33AF-4D0C-92BC-E1686D91BA5E}" destId="{BECB118E-2C97-4DD8-86B0-5B7AAA32E2B1}" srcOrd="1" destOrd="0" presId="urn:microsoft.com/office/officeart/2005/8/layout/default"/>
    <dgm:cxn modelId="{BDB4CF95-E46B-4227-BB8E-B41C22C7DE26}" type="presParOf" srcId="{D15C79C3-33AF-4D0C-92BC-E1686D91BA5E}" destId="{293AC8A3-1511-4FAE-B7CD-E1412AF3415C}" srcOrd="2" destOrd="0" presId="urn:microsoft.com/office/officeart/2005/8/layout/default"/>
    <dgm:cxn modelId="{73CCF702-87A6-473A-806E-C9E424212943}" type="presParOf" srcId="{D15C79C3-33AF-4D0C-92BC-E1686D91BA5E}" destId="{00484162-0CC8-4A2B-B90F-4821BA4B0152}" srcOrd="3" destOrd="0" presId="urn:microsoft.com/office/officeart/2005/8/layout/default"/>
    <dgm:cxn modelId="{C43F7A05-611B-4F94-AE1F-8A6CBB08E394}" type="presParOf" srcId="{D15C79C3-33AF-4D0C-92BC-E1686D91BA5E}" destId="{EE383668-8D14-4258-9D49-F0038D013A2C}" srcOrd="4" destOrd="0" presId="urn:microsoft.com/office/officeart/2005/8/layout/default"/>
    <dgm:cxn modelId="{85CBEA28-8B71-47C7-A7BB-630CE8672C7E}" type="presParOf" srcId="{D15C79C3-33AF-4D0C-92BC-E1686D91BA5E}" destId="{BDB653CF-5116-4E21-877D-CB963A891A0E}" srcOrd="5" destOrd="0" presId="urn:microsoft.com/office/officeart/2005/8/layout/default"/>
    <dgm:cxn modelId="{7DBFE2D3-B71C-4F6F-9004-A6F8E1BEBDE7}" type="presParOf" srcId="{D15C79C3-33AF-4D0C-92BC-E1686D91BA5E}" destId="{177487E4-902A-4995-87A6-FF37EE3BC411}" srcOrd="6" destOrd="0" presId="urn:microsoft.com/office/officeart/2005/8/layout/default"/>
    <dgm:cxn modelId="{F50DAAEE-4B58-439A-9769-789BA76775C2}" type="presParOf" srcId="{D15C79C3-33AF-4D0C-92BC-E1686D91BA5E}" destId="{BA948E36-4B78-41DC-879C-33E58F0C0433}" srcOrd="7" destOrd="0" presId="urn:microsoft.com/office/officeart/2005/8/layout/default"/>
    <dgm:cxn modelId="{847A957B-544A-4CBD-9D39-36382F7A0D45}" type="presParOf" srcId="{D15C79C3-33AF-4D0C-92BC-E1686D91BA5E}" destId="{CDBE9CA6-5976-4CAB-BBD9-35E1E31A02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8CBCBD-5EA1-4D1F-A339-0DD5420B348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3A1F6B-BA13-4E7A-9EFC-96B09770D6A9}">
      <dgm:prSet phldrT="[Текст]"/>
      <dgm:spPr/>
      <dgm:t>
        <a:bodyPr/>
        <a:lstStyle/>
        <a:p>
          <a:r>
            <a:rPr lang="ru-RU" dirty="0" smtClean="0"/>
            <a:t>Итоговый анализ реализации программы. </a:t>
          </a:r>
          <a:endParaRPr lang="ru-RU" dirty="0"/>
        </a:p>
      </dgm:t>
    </dgm:pt>
    <dgm:pt modelId="{FFB1B185-8E6F-4EA0-9D9A-EBBCFB871C22}" type="parTrans" cxnId="{29F54CF4-A371-4AC8-A486-AD6E8F095B95}">
      <dgm:prSet/>
      <dgm:spPr/>
      <dgm:t>
        <a:bodyPr/>
        <a:lstStyle/>
        <a:p>
          <a:endParaRPr lang="ru-RU"/>
        </a:p>
      </dgm:t>
    </dgm:pt>
    <dgm:pt modelId="{008EEB69-7824-4502-89E1-CAF311326AE9}" type="sibTrans" cxnId="{29F54CF4-A371-4AC8-A486-AD6E8F095B95}">
      <dgm:prSet/>
      <dgm:spPr/>
      <dgm:t>
        <a:bodyPr/>
        <a:lstStyle/>
        <a:p>
          <a:endParaRPr lang="ru-RU"/>
        </a:p>
      </dgm:t>
    </dgm:pt>
    <dgm:pt modelId="{740C7F7D-EA66-4CA1-97DF-F091D24FEF98}">
      <dgm:prSet phldrT="[Текст]"/>
      <dgm:spPr/>
      <dgm:t>
        <a:bodyPr/>
        <a:lstStyle/>
        <a:p>
          <a:r>
            <a:rPr lang="ru-RU" dirty="0" smtClean="0"/>
            <a:t>Определение путей  дальнейшего развития программы</a:t>
          </a:r>
          <a:endParaRPr lang="ru-RU" dirty="0"/>
        </a:p>
      </dgm:t>
    </dgm:pt>
    <dgm:pt modelId="{5DFE06E2-E79E-4181-9C48-824B7C57D9ED}" type="parTrans" cxnId="{1E71FBA8-CB3A-4E09-90EC-7C0F6F2ED6FD}">
      <dgm:prSet/>
      <dgm:spPr/>
      <dgm:t>
        <a:bodyPr/>
        <a:lstStyle/>
        <a:p>
          <a:endParaRPr lang="ru-RU"/>
        </a:p>
      </dgm:t>
    </dgm:pt>
    <dgm:pt modelId="{4EC92EA8-78AC-45B5-A6E5-B81A55E0B4F4}" type="sibTrans" cxnId="{1E71FBA8-CB3A-4E09-90EC-7C0F6F2ED6FD}">
      <dgm:prSet/>
      <dgm:spPr/>
      <dgm:t>
        <a:bodyPr/>
        <a:lstStyle/>
        <a:p>
          <a:endParaRPr lang="ru-RU"/>
        </a:p>
      </dgm:t>
    </dgm:pt>
    <dgm:pt modelId="{AA7EA870-004C-41E0-93F2-8F3C99547BC2}" type="pres">
      <dgm:prSet presAssocID="{CE8CBCBD-5EA1-4D1F-A339-0DD5420B348B}" presName="diagram" presStyleCnt="0">
        <dgm:presLayoutVars>
          <dgm:dir/>
          <dgm:resizeHandles val="exact"/>
        </dgm:presLayoutVars>
      </dgm:prSet>
      <dgm:spPr/>
    </dgm:pt>
    <dgm:pt modelId="{E9EE7358-603E-47ED-9A1C-0923B1C15D5B}" type="pres">
      <dgm:prSet presAssocID="{DF3A1F6B-BA13-4E7A-9EFC-96B09770D6A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D3DEC-C534-4BE0-8BE4-EB30B0507FEE}" type="pres">
      <dgm:prSet presAssocID="{008EEB69-7824-4502-89E1-CAF311326AE9}" presName="sibTrans" presStyleCnt="0"/>
      <dgm:spPr/>
    </dgm:pt>
    <dgm:pt modelId="{D58B55E3-CFA8-4C0B-AFFC-1D10420583FB}" type="pres">
      <dgm:prSet presAssocID="{740C7F7D-EA66-4CA1-97DF-F091D24FEF9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1FBA8-CB3A-4E09-90EC-7C0F6F2ED6FD}" srcId="{CE8CBCBD-5EA1-4D1F-A339-0DD5420B348B}" destId="{740C7F7D-EA66-4CA1-97DF-F091D24FEF98}" srcOrd="1" destOrd="0" parTransId="{5DFE06E2-E79E-4181-9C48-824B7C57D9ED}" sibTransId="{4EC92EA8-78AC-45B5-A6E5-B81A55E0B4F4}"/>
    <dgm:cxn modelId="{894A5E38-5405-4BD5-B4E8-C0267F64A0AA}" type="presOf" srcId="{CE8CBCBD-5EA1-4D1F-A339-0DD5420B348B}" destId="{AA7EA870-004C-41E0-93F2-8F3C99547BC2}" srcOrd="0" destOrd="0" presId="urn:microsoft.com/office/officeart/2005/8/layout/default"/>
    <dgm:cxn modelId="{29F54CF4-A371-4AC8-A486-AD6E8F095B95}" srcId="{CE8CBCBD-5EA1-4D1F-A339-0DD5420B348B}" destId="{DF3A1F6B-BA13-4E7A-9EFC-96B09770D6A9}" srcOrd="0" destOrd="0" parTransId="{FFB1B185-8E6F-4EA0-9D9A-EBBCFB871C22}" sibTransId="{008EEB69-7824-4502-89E1-CAF311326AE9}"/>
    <dgm:cxn modelId="{D7FD6406-DE1D-4E02-8E3D-D66A62C6E95C}" type="presOf" srcId="{DF3A1F6B-BA13-4E7A-9EFC-96B09770D6A9}" destId="{E9EE7358-603E-47ED-9A1C-0923B1C15D5B}" srcOrd="0" destOrd="0" presId="urn:microsoft.com/office/officeart/2005/8/layout/default"/>
    <dgm:cxn modelId="{E57610C6-B9AD-48D6-BAD1-E30E26C380BB}" type="presOf" srcId="{740C7F7D-EA66-4CA1-97DF-F091D24FEF98}" destId="{D58B55E3-CFA8-4C0B-AFFC-1D10420583FB}" srcOrd="0" destOrd="0" presId="urn:microsoft.com/office/officeart/2005/8/layout/default"/>
    <dgm:cxn modelId="{58C6A811-0EE2-4EAE-9902-07C57E7BFE92}" type="presParOf" srcId="{AA7EA870-004C-41E0-93F2-8F3C99547BC2}" destId="{E9EE7358-603E-47ED-9A1C-0923B1C15D5B}" srcOrd="0" destOrd="0" presId="urn:microsoft.com/office/officeart/2005/8/layout/default"/>
    <dgm:cxn modelId="{429EDC93-3BCD-4114-B5FF-270D856D2281}" type="presParOf" srcId="{AA7EA870-004C-41E0-93F2-8F3C99547BC2}" destId="{2B8D3DEC-C534-4BE0-8BE4-EB30B0507FEE}" srcOrd="1" destOrd="0" presId="urn:microsoft.com/office/officeart/2005/8/layout/default"/>
    <dgm:cxn modelId="{4CAC1A4A-C3A1-4A7F-889E-605C18D6F5BE}" type="presParOf" srcId="{AA7EA870-004C-41E0-93F2-8F3C99547BC2}" destId="{D58B55E3-CFA8-4C0B-AFFC-1D10420583F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4269A1-5EAD-42B6-A7CF-61F8BBA119EC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4A7BE0-0200-44A0-94C0-4512E66C430E}">
      <dgm:prSet phldrT="[Текст]"/>
      <dgm:spPr/>
      <dgm:t>
        <a:bodyPr/>
        <a:lstStyle/>
        <a:p>
          <a:r>
            <a:rPr lang="ru-RU" dirty="0" smtClean="0"/>
            <a:t>МКОУ «</a:t>
          </a:r>
          <a:r>
            <a:rPr lang="ru-RU" dirty="0" err="1" smtClean="0"/>
            <a:t>Чернятинская</a:t>
          </a:r>
          <a:r>
            <a:rPr lang="ru-RU" dirty="0" smtClean="0"/>
            <a:t> СШ № 15»</a:t>
          </a:r>
          <a:endParaRPr lang="ru-RU" dirty="0"/>
        </a:p>
      </dgm:t>
    </dgm:pt>
    <dgm:pt modelId="{19157EB5-5EDF-47C0-905C-713A3FCAD2B8}" type="parTrans" cxnId="{010205B7-79FD-4641-83F5-61D3C0A5083E}">
      <dgm:prSet/>
      <dgm:spPr/>
      <dgm:t>
        <a:bodyPr/>
        <a:lstStyle/>
        <a:p>
          <a:endParaRPr lang="ru-RU"/>
        </a:p>
      </dgm:t>
    </dgm:pt>
    <dgm:pt modelId="{D64D16C6-D01C-48D9-983F-DA9A1F3CFDCB}" type="sibTrans" cxnId="{010205B7-79FD-4641-83F5-61D3C0A5083E}">
      <dgm:prSet/>
      <dgm:spPr/>
      <dgm:t>
        <a:bodyPr/>
        <a:lstStyle/>
        <a:p>
          <a:endParaRPr lang="ru-RU"/>
        </a:p>
      </dgm:t>
    </dgm:pt>
    <dgm:pt modelId="{BC455EEA-3F76-4C62-A980-A7E6ACC43DA9}">
      <dgm:prSet phldrT="[Текст]"/>
      <dgm:spPr/>
      <dgm:t>
        <a:bodyPr/>
        <a:lstStyle/>
        <a:p>
          <a:r>
            <a:rPr lang="ru-RU" dirty="0" smtClean="0"/>
            <a:t>Военкомат</a:t>
          </a:r>
          <a:endParaRPr lang="ru-RU" dirty="0"/>
        </a:p>
      </dgm:t>
    </dgm:pt>
    <dgm:pt modelId="{9B16B36F-D1F4-4E8F-B428-7D5078C08C5D}" type="parTrans" cxnId="{DCC6D53E-2F47-4FA6-B802-8BD00710E0C2}">
      <dgm:prSet/>
      <dgm:spPr/>
      <dgm:t>
        <a:bodyPr/>
        <a:lstStyle/>
        <a:p>
          <a:endParaRPr lang="ru-RU"/>
        </a:p>
      </dgm:t>
    </dgm:pt>
    <dgm:pt modelId="{750E714E-B6ED-4DC6-8FA8-E3B060285D6E}" type="sibTrans" cxnId="{DCC6D53E-2F47-4FA6-B802-8BD00710E0C2}">
      <dgm:prSet/>
      <dgm:spPr/>
      <dgm:t>
        <a:bodyPr/>
        <a:lstStyle/>
        <a:p>
          <a:endParaRPr lang="ru-RU"/>
        </a:p>
      </dgm:t>
    </dgm:pt>
    <dgm:pt modelId="{9752757A-C18D-4808-9D28-E2B1B33927FF}">
      <dgm:prSet phldrT="[Текст]"/>
      <dgm:spPr/>
      <dgm:t>
        <a:bodyPr/>
        <a:lstStyle/>
        <a:p>
          <a:r>
            <a:rPr lang="ru-RU" dirty="0" smtClean="0"/>
            <a:t>КДН и ПДН</a:t>
          </a:r>
          <a:endParaRPr lang="ru-RU" dirty="0"/>
        </a:p>
      </dgm:t>
    </dgm:pt>
    <dgm:pt modelId="{B0FF7C63-3FAB-4DF8-A451-3A498509AF5C}" type="parTrans" cxnId="{92A31ED7-9554-44DF-8A19-7229E180493D}">
      <dgm:prSet/>
      <dgm:spPr/>
      <dgm:t>
        <a:bodyPr/>
        <a:lstStyle/>
        <a:p>
          <a:endParaRPr lang="ru-RU"/>
        </a:p>
      </dgm:t>
    </dgm:pt>
    <dgm:pt modelId="{F3BCF7CC-F3BF-418E-9884-7C83378B09F8}" type="sibTrans" cxnId="{92A31ED7-9554-44DF-8A19-7229E180493D}">
      <dgm:prSet/>
      <dgm:spPr/>
      <dgm:t>
        <a:bodyPr/>
        <a:lstStyle/>
        <a:p>
          <a:endParaRPr lang="ru-RU"/>
        </a:p>
      </dgm:t>
    </dgm:pt>
    <dgm:pt modelId="{7023AFA4-2F0E-4DA2-8EC4-A9980E83ED19}">
      <dgm:prSet phldrT="[Текст]"/>
      <dgm:spPr/>
      <dgm:t>
        <a:bodyPr/>
        <a:lstStyle/>
        <a:p>
          <a:r>
            <a:rPr lang="ru-RU" dirty="0" smtClean="0"/>
            <a:t>ЦЗН г. Ефремова</a:t>
          </a:r>
          <a:endParaRPr lang="ru-RU" dirty="0"/>
        </a:p>
      </dgm:t>
    </dgm:pt>
    <dgm:pt modelId="{11ED1DAF-16EB-4FF5-A14F-7330B11D0824}" type="parTrans" cxnId="{013960CC-875C-4DDA-9D3C-78FD4455754D}">
      <dgm:prSet/>
      <dgm:spPr/>
      <dgm:t>
        <a:bodyPr/>
        <a:lstStyle/>
        <a:p>
          <a:endParaRPr lang="ru-RU"/>
        </a:p>
      </dgm:t>
    </dgm:pt>
    <dgm:pt modelId="{F7513D78-8C30-47A3-AAEB-35D93208B2AA}" type="sibTrans" cxnId="{013960CC-875C-4DDA-9D3C-78FD4455754D}">
      <dgm:prSet/>
      <dgm:spPr/>
      <dgm:t>
        <a:bodyPr/>
        <a:lstStyle/>
        <a:p>
          <a:endParaRPr lang="ru-RU"/>
        </a:p>
      </dgm:t>
    </dgm:pt>
    <dgm:pt modelId="{B310FC8D-E095-479C-BABB-DD14325508C2}">
      <dgm:prSet/>
      <dgm:spPr/>
      <dgm:t>
        <a:bodyPr/>
        <a:lstStyle/>
        <a:p>
          <a:r>
            <a:rPr lang="ru-RU" dirty="0" smtClean="0"/>
            <a:t>Семья</a:t>
          </a:r>
          <a:endParaRPr lang="ru-RU" dirty="0"/>
        </a:p>
      </dgm:t>
    </dgm:pt>
    <dgm:pt modelId="{9651F14E-2035-4A12-8D52-A86442241A71}" type="parTrans" cxnId="{2EDA184A-267E-41DA-B618-F77D407C81E9}">
      <dgm:prSet/>
      <dgm:spPr/>
      <dgm:t>
        <a:bodyPr/>
        <a:lstStyle/>
        <a:p>
          <a:endParaRPr lang="ru-RU"/>
        </a:p>
      </dgm:t>
    </dgm:pt>
    <dgm:pt modelId="{AD21AA58-64B5-4839-9868-6B73ECFDE119}" type="sibTrans" cxnId="{2EDA184A-267E-41DA-B618-F77D407C81E9}">
      <dgm:prSet/>
      <dgm:spPr/>
      <dgm:t>
        <a:bodyPr/>
        <a:lstStyle/>
        <a:p>
          <a:endParaRPr lang="ru-RU"/>
        </a:p>
      </dgm:t>
    </dgm:pt>
    <dgm:pt modelId="{88102DB2-0DAD-492D-8044-10DAF70389E7}">
      <dgm:prSet/>
      <dgm:spPr/>
      <dgm:t>
        <a:bodyPr/>
        <a:lstStyle/>
        <a:p>
          <a:r>
            <a:rPr lang="ru-RU" dirty="0" smtClean="0"/>
            <a:t>ДДЮТ</a:t>
          </a:r>
          <a:endParaRPr lang="ru-RU" dirty="0"/>
        </a:p>
      </dgm:t>
    </dgm:pt>
    <dgm:pt modelId="{4B2647EC-C183-4F3E-8394-F58748B98F7B}" type="parTrans" cxnId="{1E030CAD-9360-4B8C-B748-F7A541A7AF5E}">
      <dgm:prSet/>
      <dgm:spPr/>
      <dgm:t>
        <a:bodyPr/>
        <a:lstStyle/>
        <a:p>
          <a:endParaRPr lang="ru-RU"/>
        </a:p>
      </dgm:t>
    </dgm:pt>
    <dgm:pt modelId="{BEC98DD4-5B68-4837-BFAA-AAA8B270A8B3}" type="sibTrans" cxnId="{1E030CAD-9360-4B8C-B748-F7A541A7AF5E}">
      <dgm:prSet/>
      <dgm:spPr/>
      <dgm:t>
        <a:bodyPr/>
        <a:lstStyle/>
        <a:p>
          <a:endParaRPr lang="ru-RU"/>
        </a:p>
      </dgm:t>
    </dgm:pt>
    <dgm:pt modelId="{688C5E7F-4210-4944-A9F0-FD0C014A131E}">
      <dgm:prSet/>
      <dgm:spPr/>
      <dgm:t>
        <a:bodyPr/>
        <a:lstStyle/>
        <a:p>
          <a:r>
            <a:rPr lang="ru-RU" dirty="0" smtClean="0"/>
            <a:t>Учреждения спорта</a:t>
          </a:r>
          <a:endParaRPr lang="ru-RU" dirty="0"/>
        </a:p>
      </dgm:t>
    </dgm:pt>
    <dgm:pt modelId="{8428F0EE-70CA-407F-B27F-D001AC03D0F7}" type="parTrans" cxnId="{3A11DD4C-DBA7-40AF-8A0D-DBF7134FFE7C}">
      <dgm:prSet/>
      <dgm:spPr/>
      <dgm:t>
        <a:bodyPr/>
        <a:lstStyle/>
        <a:p>
          <a:endParaRPr lang="ru-RU"/>
        </a:p>
      </dgm:t>
    </dgm:pt>
    <dgm:pt modelId="{D59AECB6-47F8-45EB-9A62-4F99DF55A56F}" type="sibTrans" cxnId="{3A11DD4C-DBA7-40AF-8A0D-DBF7134FFE7C}">
      <dgm:prSet/>
      <dgm:spPr/>
      <dgm:t>
        <a:bodyPr/>
        <a:lstStyle/>
        <a:p>
          <a:endParaRPr lang="ru-RU"/>
        </a:p>
      </dgm:t>
    </dgm:pt>
    <dgm:pt modelId="{87310CED-D8C8-4569-87BD-7E0398B1266A}">
      <dgm:prSet/>
      <dgm:spPr/>
      <dgm:t>
        <a:bodyPr/>
        <a:lstStyle/>
        <a:p>
          <a:r>
            <a:rPr lang="ru-RU" dirty="0" smtClean="0"/>
            <a:t>Учреждения культуры</a:t>
          </a:r>
          <a:endParaRPr lang="ru-RU" dirty="0"/>
        </a:p>
      </dgm:t>
    </dgm:pt>
    <dgm:pt modelId="{76A7F6D0-F0E4-4368-85EA-254F5D3A1BB1}" type="parTrans" cxnId="{AD7A271D-A684-4D9B-AA89-5BB1EF345296}">
      <dgm:prSet/>
      <dgm:spPr/>
      <dgm:t>
        <a:bodyPr/>
        <a:lstStyle/>
        <a:p>
          <a:endParaRPr lang="ru-RU"/>
        </a:p>
      </dgm:t>
    </dgm:pt>
    <dgm:pt modelId="{21919B05-5E69-4A81-BF3D-B50E2FDF870F}" type="sibTrans" cxnId="{AD7A271D-A684-4D9B-AA89-5BB1EF345296}">
      <dgm:prSet/>
      <dgm:spPr/>
      <dgm:t>
        <a:bodyPr/>
        <a:lstStyle/>
        <a:p>
          <a:endParaRPr lang="ru-RU"/>
        </a:p>
      </dgm:t>
    </dgm:pt>
    <dgm:pt modelId="{72B4ACCB-4A5D-47E4-B81F-58D6CB162A77}">
      <dgm:prSet/>
      <dgm:spPr/>
      <dgm:t>
        <a:bodyPr/>
        <a:lstStyle/>
        <a:p>
          <a:r>
            <a:rPr lang="ru-RU" dirty="0" smtClean="0"/>
            <a:t>Администрация МО г. Ефремов</a:t>
          </a:r>
          <a:endParaRPr lang="ru-RU" dirty="0"/>
        </a:p>
      </dgm:t>
    </dgm:pt>
    <dgm:pt modelId="{75778478-EE5E-4AEE-BC98-5107EC9B15F4}" type="parTrans" cxnId="{83480671-AE3D-4636-A890-AB2BABEEB7C3}">
      <dgm:prSet/>
      <dgm:spPr/>
      <dgm:t>
        <a:bodyPr/>
        <a:lstStyle/>
        <a:p>
          <a:endParaRPr lang="ru-RU"/>
        </a:p>
      </dgm:t>
    </dgm:pt>
    <dgm:pt modelId="{C9CA361D-E21E-4A29-95C1-BC2E5993D107}" type="sibTrans" cxnId="{83480671-AE3D-4636-A890-AB2BABEEB7C3}">
      <dgm:prSet/>
      <dgm:spPr/>
      <dgm:t>
        <a:bodyPr/>
        <a:lstStyle/>
        <a:p>
          <a:endParaRPr lang="ru-RU"/>
        </a:p>
      </dgm:t>
    </dgm:pt>
    <dgm:pt modelId="{32E479CD-1333-4727-8FD5-C447FDD4E4CE}" type="pres">
      <dgm:prSet presAssocID="{734269A1-5EAD-42B6-A7CF-61F8BBA119E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6180D2-E130-43BE-AC16-EDE258DE2DAF}" type="pres">
      <dgm:prSet presAssocID="{EB4A7BE0-0200-44A0-94C0-4512E66C430E}" presName="centerShape" presStyleLbl="node0" presStyleIdx="0" presStyleCnt="1"/>
      <dgm:spPr/>
      <dgm:t>
        <a:bodyPr/>
        <a:lstStyle/>
        <a:p>
          <a:endParaRPr lang="ru-RU"/>
        </a:p>
      </dgm:t>
    </dgm:pt>
    <dgm:pt modelId="{87A4EE20-C126-4654-A4AE-AF949BD161BC}" type="pres">
      <dgm:prSet presAssocID="{9B16B36F-D1F4-4E8F-B428-7D5078C08C5D}" presName="parTrans" presStyleLbl="bgSibTrans2D1" presStyleIdx="0" presStyleCnt="8"/>
      <dgm:spPr/>
      <dgm:t>
        <a:bodyPr/>
        <a:lstStyle/>
        <a:p>
          <a:endParaRPr lang="ru-RU"/>
        </a:p>
      </dgm:t>
    </dgm:pt>
    <dgm:pt modelId="{4EA50A07-4C0F-4828-B11E-8D0A80E3130F}" type="pres">
      <dgm:prSet presAssocID="{BC455EEA-3F76-4C62-A980-A7E6ACC43DA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DC28C-D6B8-4CCB-A0F4-5C0C6CC28ECD}" type="pres">
      <dgm:prSet presAssocID="{75778478-EE5E-4AEE-BC98-5107EC9B15F4}" presName="parTrans" presStyleLbl="bgSibTrans2D1" presStyleIdx="1" presStyleCnt="8"/>
      <dgm:spPr/>
      <dgm:t>
        <a:bodyPr/>
        <a:lstStyle/>
        <a:p>
          <a:endParaRPr lang="ru-RU"/>
        </a:p>
      </dgm:t>
    </dgm:pt>
    <dgm:pt modelId="{F963A8A1-576F-4BE3-96F8-16A09A21B8F9}" type="pres">
      <dgm:prSet presAssocID="{72B4ACCB-4A5D-47E4-B81F-58D6CB162A7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043F4-5149-4BF5-999C-B3A900CBBE84}" type="pres">
      <dgm:prSet presAssocID="{B0FF7C63-3FAB-4DF8-A451-3A498509AF5C}" presName="parTrans" presStyleLbl="bgSibTrans2D1" presStyleIdx="2" presStyleCnt="8"/>
      <dgm:spPr/>
      <dgm:t>
        <a:bodyPr/>
        <a:lstStyle/>
        <a:p>
          <a:endParaRPr lang="ru-RU"/>
        </a:p>
      </dgm:t>
    </dgm:pt>
    <dgm:pt modelId="{BB539519-2AFC-4FB8-831D-BD4F4000310C}" type="pres">
      <dgm:prSet presAssocID="{9752757A-C18D-4808-9D28-E2B1B33927F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354AA-1BE4-4232-96D9-B156A19D7FF6}" type="pres">
      <dgm:prSet presAssocID="{11ED1DAF-16EB-4FF5-A14F-7330B11D0824}" presName="parTrans" presStyleLbl="bgSibTrans2D1" presStyleIdx="3" presStyleCnt="8"/>
      <dgm:spPr/>
      <dgm:t>
        <a:bodyPr/>
        <a:lstStyle/>
        <a:p>
          <a:endParaRPr lang="ru-RU"/>
        </a:p>
      </dgm:t>
    </dgm:pt>
    <dgm:pt modelId="{A457E5CF-3690-4D0A-BE46-55F9D90B593B}" type="pres">
      <dgm:prSet presAssocID="{7023AFA4-2F0E-4DA2-8EC4-A9980E83ED1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33AF3-F8BE-4686-BB56-D69AB6B06A4F}" type="pres">
      <dgm:prSet presAssocID="{9651F14E-2035-4A12-8D52-A86442241A71}" presName="parTrans" presStyleLbl="bgSibTrans2D1" presStyleIdx="4" presStyleCnt="8"/>
      <dgm:spPr/>
      <dgm:t>
        <a:bodyPr/>
        <a:lstStyle/>
        <a:p>
          <a:endParaRPr lang="ru-RU"/>
        </a:p>
      </dgm:t>
    </dgm:pt>
    <dgm:pt modelId="{3A7F0873-B9D2-4C36-A8A1-2A610477A46C}" type="pres">
      <dgm:prSet presAssocID="{B310FC8D-E095-479C-BABB-DD14325508C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C32DA-27E3-4001-80D2-6F595FD07A97}" type="pres">
      <dgm:prSet presAssocID="{4B2647EC-C183-4F3E-8394-F58748B98F7B}" presName="parTrans" presStyleLbl="bgSibTrans2D1" presStyleIdx="5" presStyleCnt="8"/>
      <dgm:spPr/>
      <dgm:t>
        <a:bodyPr/>
        <a:lstStyle/>
        <a:p>
          <a:endParaRPr lang="ru-RU"/>
        </a:p>
      </dgm:t>
    </dgm:pt>
    <dgm:pt modelId="{5627B713-8342-4CB9-A4DC-17BE454A47CB}" type="pres">
      <dgm:prSet presAssocID="{88102DB2-0DAD-492D-8044-10DAF70389E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BA7B0-FE89-4AD4-9AE9-598875F16E97}" type="pres">
      <dgm:prSet presAssocID="{8428F0EE-70CA-407F-B27F-D001AC03D0F7}" presName="parTrans" presStyleLbl="bgSibTrans2D1" presStyleIdx="6" presStyleCnt="8"/>
      <dgm:spPr/>
      <dgm:t>
        <a:bodyPr/>
        <a:lstStyle/>
        <a:p>
          <a:endParaRPr lang="ru-RU"/>
        </a:p>
      </dgm:t>
    </dgm:pt>
    <dgm:pt modelId="{E0B76A37-B65B-4663-B672-B20E62CFF83A}" type="pres">
      <dgm:prSet presAssocID="{688C5E7F-4210-4944-A9F0-FD0C014A131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9E346-72D9-4CEC-846C-4A4E90B1569B}" type="pres">
      <dgm:prSet presAssocID="{76A7F6D0-F0E4-4368-85EA-254F5D3A1BB1}" presName="parTrans" presStyleLbl="bgSibTrans2D1" presStyleIdx="7" presStyleCnt="8"/>
      <dgm:spPr/>
      <dgm:t>
        <a:bodyPr/>
        <a:lstStyle/>
        <a:p>
          <a:endParaRPr lang="ru-RU"/>
        </a:p>
      </dgm:t>
    </dgm:pt>
    <dgm:pt modelId="{53613736-9DFC-4778-93B1-4AEEF176E06B}" type="pres">
      <dgm:prSet presAssocID="{87310CED-D8C8-4569-87BD-7E0398B1266A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3960CC-875C-4DDA-9D3C-78FD4455754D}" srcId="{EB4A7BE0-0200-44A0-94C0-4512E66C430E}" destId="{7023AFA4-2F0E-4DA2-8EC4-A9980E83ED19}" srcOrd="3" destOrd="0" parTransId="{11ED1DAF-16EB-4FF5-A14F-7330B11D0824}" sibTransId="{F7513D78-8C30-47A3-AAEB-35D93208B2AA}"/>
    <dgm:cxn modelId="{B75DC9A9-82D0-4310-9700-D8899CE1AF65}" type="presOf" srcId="{EB4A7BE0-0200-44A0-94C0-4512E66C430E}" destId="{2C6180D2-E130-43BE-AC16-EDE258DE2DAF}" srcOrd="0" destOrd="0" presId="urn:microsoft.com/office/officeart/2005/8/layout/radial4"/>
    <dgm:cxn modelId="{1E030CAD-9360-4B8C-B748-F7A541A7AF5E}" srcId="{EB4A7BE0-0200-44A0-94C0-4512E66C430E}" destId="{88102DB2-0DAD-492D-8044-10DAF70389E7}" srcOrd="5" destOrd="0" parTransId="{4B2647EC-C183-4F3E-8394-F58748B98F7B}" sibTransId="{BEC98DD4-5B68-4837-BFAA-AAA8B270A8B3}"/>
    <dgm:cxn modelId="{DCC6D53E-2F47-4FA6-B802-8BD00710E0C2}" srcId="{EB4A7BE0-0200-44A0-94C0-4512E66C430E}" destId="{BC455EEA-3F76-4C62-A980-A7E6ACC43DA9}" srcOrd="0" destOrd="0" parTransId="{9B16B36F-D1F4-4E8F-B428-7D5078C08C5D}" sibTransId="{750E714E-B6ED-4DC6-8FA8-E3B060285D6E}"/>
    <dgm:cxn modelId="{AC66E2B3-E624-429B-B69E-24D2904612AB}" type="presOf" srcId="{BC455EEA-3F76-4C62-A980-A7E6ACC43DA9}" destId="{4EA50A07-4C0F-4828-B11E-8D0A80E3130F}" srcOrd="0" destOrd="0" presId="urn:microsoft.com/office/officeart/2005/8/layout/radial4"/>
    <dgm:cxn modelId="{A630CDA7-3AA9-4414-9B5C-3D744151D5AA}" type="presOf" srcId="{9651F14E-2035-4A12-8D52-A86442241A71}" destId="{3A033AF3-F8BE-4686-BB56-D69AB6B06A4F}" srcOrd="0" destOrd="0" presId="urn:microsoft.com/office/officeart/2005/8/layout/radial4"/>
    <dgm:cxn modelId="{F67A79BE-5C59-4D27-989D-BE53A79ADC38}" type="presOf" srcId="{688C5E7F-4210-4944-A9F0-FD0C014A131E}" destId="{E0B76A37-B65B-4663-B672-B20E62CFF83A}" srcOrd="0" destOrd="0" presId="urn:microsoft.com/office/officeart/2005/8/layout/radial4"/>
    <dgm:cxn modelId="{AB389105-E383-4C24-B104-B49800BCC79E}" type="presOf" srcId="{8428F0EE-70CA-407F-B27F-D001AC03D0F7}" destId="{9EDBA7B0-FE89-4AD4-9AE9-598875F16E97}" srcOrd="0" destOrd="0" presId="urn:microsoft.com/office/officeart/2005/8/layout/radial4"/>
    <dgm:cxn modelId="{F9D562CA-0E4E-4220-82BB-649618F82343}" type="presOf" srcId="{76A7F6D0-F0E4-4368-85EA-254F5D3A1BB1}" destId="{CBD9E346-72D9-4CEC-846C-4A4E90B1569B}" srcOrd="0" destOrd="0" presId="urn:microsoft.com/office/officeart/2005/8/layout/radial4"/>
    <dgm:cxn modelId="{218E776B-74B0-4D3C-86B3-9CC83DE68420}" type="presOf" srcId="{72B4ACCB-4A5D-47E4-B81F-58D6CB162A77}" destId="{F963A8A1-576F-4BE3-96F8-16A09A21B8F9}" srcOrd="0" destOrd="0" presId="urn:microsoft.com/office/officeart/2005/8/layout/radial4"/>
    <dgm:cxn modelId="{AD7A271D-A684-4D9B-AA89-5BB1EF345296}" srcId="{EB4A7BE0-0200-44A0-94C0-4512E66C430E}" destId="{87310CED-D8C8-4569-87BD-7E0398B1266A}" srcOrd="7" destOrd="0" parTransId="{76A7F6D0-F0E4-4368-85EA-254F5D3A1BB1}" sibTransId="{21919B05-5E69-4A81-BF3D-B50E2FDF870F}"/>
    <dgm:cxn modelId="{92A31ED7-9554-44DF-8A19-7229E180493D}" srcId="{EB4A7BE0-0200-44A0-94C0-4512E66C430E}" destId="{9752757A-C18D-4808-9D28-E2B1B33927FF}" srcOrd="2" destOrd="0" parTransId="{B0FF7C63-3FAB-4DF8-A451-3A498509AF5C}" sibTransId="{F3BCF7CC-F3BF-418E-9884-7C83378B09F8}"/>
    <dgm:cxn modelId="{6B6381F5-EAA6-4C01-9370-981958B9DD9C}" type="presOf" srcId="{7023AFA4-2F0E-4DA2-8EC4-A9980E83ED19}" destId="{A457E5CF-3690-4D0A-BE46-55F9D90B593B}" srcOrd="0" destOrd="0" presId="urn:microsoft.com/office/officeart/2005/8/layout/radial4"/>
    <dgm:cxn modelId="{217861D1-971D-41C9-A338-EA549C791C42}" type="presOf" srcId="{734269A1-5EAD-42B6-A7CF-61F8BBA119EC}" destId="{32E479CD-1333-4727-8FD5-C447FDD4E4CE}" srcOrd="0" destOrd="0" presId="urn:microsoft.com/office/officeart/2005/8/layout/radial4"/>
    <dgm:cxn modelId="{41701E94-89F9-4798-9F4A-A61722E6D9D0}" type="presOf" srcId="{4B2647EC-C183-4F3E-8394-F58748B98F7B}" destId="{1D3C32DA-27E3-4001-80D2-6F595FD07A97}" srcOrd="0" destOrd="0" presId="urn:microsoft.com/office/officeart/2005/8/layout/radial4"/>
    <dgm:cxn modelId="{2EDA184A-267E-41DA-B618-F77D407C81E9}" srcId="{EB4A7BE0-0200-44A0-94C0-4512E66C430E}" destId="{B310FC8D-E095-479C-BABB-DD14325508C2}" srcOrd="4" destOrd="0" parTransId="{9651F14E-2035-4A12-8D52-A86442241A71}" sibTransId="{AD21AA58-64B5-4839-9868-6B73ECFDE119}"/>
    <dgm:cxn modelId="{07CDED53-D7EE-41D8-B9C0-6C954979B5FE}" type="presOf" srcId="{75778478-EE5E-4AEE-BC98-5107EC9B15F4}" destId="{5FCDC28C-D6B8-4CCB-A0F4-5C0C6CC28ECD}" srcOrd="0" destOrd="0" presId="urn:microsoft.com/office/officeart/2005/8/layout/radial4"/>
    <dgm:cxn modelId="{40769C37-26F7-412E-B799-830B873747E7}" type="presOf" srcId="{9B16B36F-D1F4-4E8F-B428-7D5078C08C5D}" destId="{87A4EE20-C126-4654-A4AE-AF949BD161BC}" srcOrd="0" destOrd="0" presId="urn:microsoft.com/office/officeart/2005/8/layout/radial4"/>
    <dgm:cxn modelId="{78123C0D-9757-4107-B897-9611A04A0486}" type="presOf" srcId="{9752757A-C18D-4808-9D28-E2B1B33927FF}" destId="{BB539519-2AFC-4FB8-831D-BD4F4000310C}" srcOrd="0" destOrd="0" presId="urn:microsoft.com/office/officeart/2005/8/layout/radial4"/>
    <dgm:cxn modelId="{83480671-AE3D-4636-A890-AB2BABEEB7C3}" srcId="{EB4A7BE0-0200-44A0-94C0-4512E66C430E}" destId="{72B4ACCB-4A5D-47E4-B81F-58D6CB162A77}" srcOrd="1" destOrd="0" parTransId="{75778478-EE5E-4AEE-BC98-5107EC9B15F4}" sibTransId="{C9CA361D-E21E-4A29-95C1-BC2E5993D107}"/>
    <dgm:cxn modelId="{EC3BBFB6-4B4B-4586-88E0-812D9405C47B}" type="presOf" srcId="{11ED1DAF-16EB-4FF5-A14F-7330B11D0824}" destId="{A28354AA-1BE4-4232-96D9-B156A19D7FF6}" srcOrd="0" destOrd="0" presId="urn:microsoft.com/office/officeart/2005/8/layout/radial4"/>
    <dgm:cxn modelId="{F1000580-786C-4FFF-9EEF-2A1DA934ECC4}" type="presOf" srcId="{88102DB2-0DAD-492D-8044-10DAF70389E7}" destId="{5627B713-8342-4CB9-A4DC-17BE454A47CB}" srcOrd="0" destOrd="0" presId="urn:microsoft.com/office/officeart/2005/8/layout/radial4"/>
    <dgm:cxn modelId="{9ED67D34-7010-4BFE-B434-4D1DD56730D0}" type="presOf" srcId="{B0FF7C63-3FAB-4DF8-A451-3A498509AF5C}" destId="{4D3043F4-5149-4BF5-999C-B3A900CBBE84}" srcOrd="0" destOrd="0" presId="urn:microsoft.com/office/officeart/2005/8/layout/radial4"/>
    <dgm:cxn modelId="{3A11DD4C-DBA7-40AF-8A0D-DBF7134FFE7C}" srcId="{EB4A7BE0-0200-44A0-94C0-4512E66C430E}" destId="{688C5E7F-4210-4944-A9F0-FD0C014A131E}" srcOrd="6" destOrd="0" parTransId="{8428F0EE-70CA-407F-B27F-D001AC03D0F7}" sibTransId="{D59AECB6-47F8-45EB-9A62-4F99DF55A56F}"/>
    <dgm:cxn modelId="{11F26D0C-CEA5-482D-A219-417C4645400B}" type="presOf" srcId="{B310FC8D-E095-479C-BABB-DD14325508C2}" destId="{3A7F0873-B9D2-4C36-A8A1-2A610477A46C}" srcOrd="0" destOrd="0" presId="urn:microsoft.com/office/officeart/2005/8/layout/radial4"/>
    <dgm:cxn modelId="{154F7370-C18C-4AF5-92BF-E76C24039616}" type="presOf" srcId="{87310CED-D8C8-4569-87BD-7E0398B1266A}" destId="{53613736-9DFC-4778-93B1-4AEEF176E06B}" srcOrd="0" destOrd="0" presId="urn:microsoft.com/office/officeart/2005/8/layout/radial4"/>
    <dgm:cxn modelId="{010205B7-79FD-4641-83F5-61D3C0A5083E}" srcId="{734269A1-5EAD-42B6-A7CF-61F8BBA119EC}" destId="{EB4A7BE0-0200-44A0-94C0-4512E66C430E}" srcOrd="0" destOrd="0" parTransId="{19157EB5-5EDF-47C0-905C-713A3FCAD2B8}" sibTransId="{D64D16C6-D01C-48D9-983F-DA9A1F3CFDCB}"/>
    <dgm:cxn modelId="{AF73AF20-CAC0-470D-BB4A-2A91EB9C645B}" type="presParOf" srcId="{32E479CD-1333-4727-8FD5-C447FDD4E4CE}" destId="{2C6180D2-E130-43BE-AC16-EDE258DE2DAF}" srcOrd="0" destOrd="0" presId="urn:microsoft.com/office/officeart/2005/8/layout/radial4"/>
    <dgm:cxn modelId="{D66D595E-7C95-4CBE-A15F-0608231889C1}" type="presParOf" srcId="{32E479CD-1333-4727-8FD5-C447FDD4E4CE}" destId="{87A4EE20-C126-4654-A4AE-AF949BD161BC}" srcOrd="1" destOrd="0" presId="urn:microsoft.com/office/officeart/2005/8/layout/radial4"/>
    <dgm:cxn modelId="{77896CC8-45D0-4794-9ED0-541DD8D0AF09}" type="presParOf" srcId="{32E479CD-1333-4727-8FD5-C447FDD4E4CE}" destId="{4EA50A07-4C0F-4828-B11E-8D0A80E3130F}" srcOrd="2" destOrd="0" presId="urn:microsoft.com/office/officeart/2005/8/layout/radial4"/>
    <dgm:cxn modelId="{795DF289-1395-4A53-AC65-41D0340FA082}" type="presParOf" srcId="{32E479CD-1333-4727-8FD5-C447FDD4E4CE}" destId="{5FCDC28C-D6B8-4CCB-A0F4-5C0C6CC28ECD}" srcOrd="3" destOrd="0" presId="urn:microsoft.com/office/officeart/2005/8/layout/radial4"/>
    <dgm:cxn modelId="{5C32D6D7-0B04-4F93-9CB2-DA4301101CE8}" type="presParOf" srcId="{32E479CD-1333-4727-8FD5-C447FDD4E4CE}" destId="{F963A8A1-576F-4BE3-96F8-16A09A21B8F9}" srcOrd="4" destOrd="0" presId="urn:microsoft.com/office/officeart/2005/8/layout/radial4"/>
    <dgm:cxn modelId="{1B0D4757-0000-4FEC-90FD-9CDBE90CC021}" type="presParOf" srcId="{32E479CD-1333-4727-8FD5-C447FDD4E4CE}" destId="{4D3043F4-5149-4BF5-999C-B3A900CBBE84}" srcOrd="5" destOrd="0" presId="urn:microsoft.com/office/officeart/2005/8/layout/radial4"/>
    <dgm:cxn modelId="{1BAD1822-1F9A-4CAA-A42B-04B3325DA035}" type="presParOf" srcId="{32E479CD-1333-4727-8FD5-C447FDD4E4CE}" destId="{BB539519-2AFC-4FB8-831D-BD4F4000310C}" srcOrd="6" destOrd="0" presId="urn:microsoft.com/office/officeart/2005/8/layout/radial4"/>
    <dgm:cxn modelId="{A3719392-BB2F-4C5A-9238-90E5C1383008}" type="presParOf" srcId="{32E479CD-1333-4727-8FD5-C447FDD4E4CE}" destId="{A28354AA-1BE4-4232-96D9-B156A19D7FF6}" srcOrd="7" destOrd="0" presId="urn:microsoft.com/office/officeart/2005/8/layout/radial4"/>
    <dgm:cxn modelId="{B573581F-8CFF-4380-A7B3-2D764E87DB67}" type="presParOf" srcId="{32E479CD-1333-4727-8FD5-C447FDD4E4CE}" destId="{A457E5CF-3690-4D0A-BE46-55F9D90B593B}" srcOrd="8" destOrd="0" presId="urn:microsoft.com/office/officeart/2005/8/layout/radial4"/>
    <dgm:cxn modelId="{7D024027-809D-45BB-9AAD-6625D3F25C82}" type="presParOf" srcId="{32E479CD-1333-4727-8FD5-C447FDD4E4CE}" destId="{3A033AF3-F8BE-4686-BB56-D69AB6B06A4F}" srcOrd="9" destOrd="0" presId="urn:microsoft.com/office/officeart/2005/8/layout/radial4"/>
    <dgm:cxn modelId="{C5C7E679-EAFD-45B4-8FE7-84C362A930B1}" type="presParOf" srcId="{32E479CD-1333-4727-8FD5-C447FDD4E4CE}" destId="{3A7F0873-B9D2-4C36-A8A1-2A610477A46C}" srcOrd="10" destOrd="0" presId="urn:microsoft.com/office/officeart/2005/8/layout/radial4"/>
    <dgm:cxn modelId="{86CEB9E3-1D22-479B-81B0-8EBE1D9C02A7}" type="presParOf" srcId="{32E479CD-1333-4727-8FD5-C447FDD4E4CE}" destId="{1D3C32DA-27E3-4001-80D2-6F595FD07A97}" srcOrd="11" destOrd="0" presId="urn:microsoft.com/office/officeart/2005/8/layout/radial4"/>
    <dgm:cxn modelId="{32BE31AB-66EB-44C7-8798-5C79FD5423F2}" type="presParOf" srcId="{32E479CD-1333-4727-8FD5-C447FDD4E4CE}" destId="{5627B713-8342-4CB9-A4DC-17BE454A47CB}" srcOrd="12" destOrd="0" presId="urn:microsoft.com/office/officeart/2005/8/layout/radial4"/>
    <dgm:cxn modelId="{640B8AFB-D609-4142-B1D0-3DAC4DB3B59C}" type="presParOf" srcId="{32E479CD-1333-4727-8FD5-C447FDD4E4CE}" destId="{9EDBA7B0-FE89-4AD4-9AE9-598875F16E97}" srcOrd="13" destOrd="0" presId="urn:microsoft.com/office/officeart/2005/8/layout/radial4"/>
    <dgm:cxn modelId="{4758EC5C-F665-44AB-9447-6F34087CE80E}" type="presParOf" srcId="{32E479CD-1333-4727-8FD5-C447FDD4E4CE}" destId="{E0B76A37-B65B-4663-B672-B20E62CFF83A}" srcOrd="14" destOrd="0" presId="urn:microsoft.com/office/officeart/2005/8/layout/radial4"/>
    <dgm:cxn modelId="{1087C517-392E-4C4A-8573-61D16406F8FD}" type="presParOf" srcId="{32E479CD-1333-4727-8FD5-C447FDD4E4CE}" destId="{CBD9E346-72D9-4CEC-846C-4A4E90B1569B}" srcOrd="15" destOrd="0" presId="urn:microsoft.com/office/officeart/2005/8/layout/radial4"/>
    <dgm:cxn modelId="{34D2777B-B6A8-4870-86C3-DDEDDCDABD5B}" type="presParOf" srcId="{32E479CD-1333-4727-8FD5-C447FDD4E4CE}" destId="{53613736-9DFC-4778-93B1-4AEEF176E06B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D61341-7DFC-4107-957C-5BB2ABB0E4C4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FE333A-C6F9-4AC7-9075-C821FA17BFF9}">
      <dgm:prSet phldrT="[Текст]"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снижение процента проявления социальных рисков детства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39ABB48F-F699-4DD1-B863-EE6CF4BE85EE}" type="parTrans" cxnId="{E02C18AD-A2A6-4B44-A7B8-3CF5BC93840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E08D08E2-917F-4F63-BD08-64A549737AA9}" type="sibTrans" cxnId="{E02C18AD-A2A6-4B44-A7B8-3CF5BC93840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1AA5B13-F669-4405-9923-F4F03B96A89D}">
      <dgm:prSet phldrT="[Текст]"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100-% охват детей системной внеурочной деятельностью в школе и учреждениях окружающего социума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7FF659F7-D139-43A2-AF73-607621BA0232}" type="parTrans" cxnId="{4CA19A44-26A1-44EB-9D2D-AE003D912F7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2A69488-65E4-4ADB-8928-ABEEE2CAFCA2}" type="sibTrans" cxnId="{4CA19A44-26A1-44EB-9D2D-AE003D912F7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41D75122-E40B-47A6-BAC9-BF7DD8EA5367}">
      <dgm:prSet phldrT="[Текст]"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привлечение дополнительных инвестиционных ресурсов для дальнейшего развития образовательного учреждения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0031E71C-F007-4984-82F4-C602372FD504}" type="parTrans" cxnId="{FE82F3D7-CDD9-4CBD-A019-13059EB551E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FC5B1DA6-0691-42DC-9495-E00BE2AFB6FE}" type="sibTrans" cxnId="{FE82F3D7-CDD9-4CBD-A019-13059EB551E3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C5514855-701B-4A63-9782-B57F96E627FE}">
      <dgm:prSet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увеличение количества обучающихся, участвующих в добровольных социальных акциях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9B551F68-F03B-4A5D-B228-3E78D3BF79AE}" type="parTrans" cxnId="{A4964B9D-EB19-4C82-A09B-C6C6792DB9F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F25FA37-7EA8-4DF5-B25F-26C6F598C94D}" type="sibTrans" cxnId="{A4964B9D-EB19-4C82-A09B-C6C6792DB9F6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0F4EEC75-7B7B-48B1-9B59-812F108686F9}">
      <dgm:prSet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освоение всеми участниками образовательного процесса новых форм социального взаимодействия и партнерства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D4F0F6A5-C821-4FE1-AD27-11427A8D5739}" type="parTrans" cxnId="{18D5AA65-4D36-47F2-94A5-604C55ABF82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69F06B2-4AE6-48F3-B3DA-B94CF4CBBEA8}" type="sibTrans" cxnId="{18D5AA65-4D36-47F2-94A5-604C55ABF82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CC4EBD95-7243-4C99-85F3-CB00E63DBE1A}">
      <dgm:prSet/>
      <dgm:spPr/>
      <dgm:t>
        <a:bodyPr/>
        <a:lstStyle/>
        <a:p>
          <a:r>
            <a:rPr lang="ru-RU" i="1" dirty="0" smtClean="0">
              <a:solidFill>
                <a:schemeClr val="tx2">
                  <a:lumMod val="50000"/>
                </a:schemeClr>
              </a:solidFill>
            </a:rPr>
            <a:t>формирование  конкурентоспособной и </a:t>
          </a:r>
          <a:r>
            <a:rPr lang="ru-RU" b="0" i="1" dirty="0" smtClean="0">
              <a:solidFill>
                <a:schemeClr val="tx2">
                  <a:lumMod val="50000"/>
                </a:schemeClr>
              </a:solidFill>
            </a:rPr>
            <a:t>социально востребованной личности выпускника сельской школы</a:t>
          </a:r>
          <a:endParaRPr lang="ru-RU" b="0" dirty="0">
            <a:solidFill>
              <a:schemeClr val="tx2">
                <a:lumMod val="50000"/>
              </a:schemeClr>
            </a:solidFill>
          </a:endParaRPr>
        </a:p>
      </dgm:t>
    </dgm:pt>
    <dgm:pt modelId="{DF956D43-8E19-42A8-895A-64724D8E6447}" type="parTrans" cxnId="{30B2E02D-5FD8-49A6-A658-C752C65F2AC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2BCB89E7-9C91-4B6A-BA6B-5B0691B2ECBB}" type="sibTrans" cxnId="{30B2E02D-5FD8-49A6-A658-C752C65F2AC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9998594-A90A-4261-BEA7-D237FA4C5E55}" type="pres">
      <dgm:prSet presAssocID="{12D61341-7DFC-4107-957C-5BB2ABB0E4C4}" presName="Name0" presStyleCnt="0">
        <dgm:presLayoutVars>
          <dgm:dir/>
          <dgm:animLvl val="lvl"/>
          <dgm:resizeHandles val="exact"/>
        </dgm:presLayoutVars>
      </dgm:prSet>
      <dgm:spPr/>
    </dgm:pt>
    <dgm:pt modelId="{4FCE0681-B13D-4CFF-8D50-62DF64561FE7}" type="pres">
      <dgm:prSet presAssocID="{CC4EBD95-7243-4C99-85F3-CB00E63DBE1A}" presName="boxAndChildren" presStyleCnt="0"/>
      <dgm:spPr/>
    </dgm:pt>
    <dgm:pt modelId="{21DBF137-1D82-4B3B-B6AF-7AFD7C6D5454}" type="pres">
      <dgm:prSet presAssocID="{CC4EBD95-7243-4C99-85F3-CB00E63DBE1A}" presName="parentTextBox" presStyleLbl="node1" presStyleIdx="0" presStyleCnt="6"/>
      <dgm:spPr/>
    </dgm:pt>
    <dgm:pt modelId="{67AB5C49-B651-4BF9-AA92-9DF33225B29B}" type="pres">
      <dgm:prSet presAssocID="{869F06B2-4AE6-48F3-B3DA-B94CF4CBBEA8}" presName="sp" presStyleCnt="0"/>
      <dgm:spPr/>
    </dgm:pt>
    <dgm:pt modelId="{6BF71774-455F-43B9-835E-F792D5437533}" type="pres">
      <dgm:prSet presAssocID="{0F4EEC75-7B7B-48B1-9B59-812F108686F9}" presName="arrowAndChildren" presStyleCnt="0"/>
      <dgm:spPr/>
    </dgm:pt>
    <dgm:pt modelId="{0259ABD2-3AFE-434A-BF3A-93BC06FD35E2}" type="pres">
      <dgm:prSet presAssocID="{0F4EEC75-7B7B-48B1-9B59-812F108686F9}" presName="parentTextArrow" presStyleLbl="node1" presStyleIdx="1" presStyleCnt="6"/>
      <dgm:spPr/>
    </dgm:pt>
    <dgm:pt modelId="{9BEAACAE-F96B-4F13-A04A-26BDF51A59CC}" type="pres">
      <dgm:prSet presAssocID="{8F25FA37-7EA8-4DF5-B25F-26C6F598C94D}" presName="sp" presStyleCnt="0"/>
      <dgm:spPr/>
    </dgm:pt>
    <dgm:pt modelId="{170B749E-6285-4D3D-AF16-9BAFCB2A3EFB}" type="pres">
      <dgm:prSet presAssocID="{C5514855-701B-4A63-9782-B57F96E627FE}" presName="arrowAndChildren" presStyleCnt="0"/>
      <dgm:spPr/>
    </dgm:pt>
    <dgm:pt modelId="{95480E78-8102-4C3A-A826-EFC12DF1FB81}" type="pres">
      <dgm:prSet presAssocID="{C5514855-701B-4A63-9782-B57F96E627FE}" presName="parentTextArrow" presStyleLbl="node1" presStyleIdx="2" presStyleCnt="6"/>
      <dgm:spPr/>
    </dgm:pt>
    <dgm:pt modelId="{C84C45A2-C616-491F-8DF5-4B149668672D}" type="pres">
      <dgm:prSet presAssocID="{FC5B1DA6-0691-42DC-9495-E00BE2AFB6FE}" presName="sp" presStyleCnt="0"/>
      <dgm:spPr/>
    </dgm:pt>
    <dgm:pt modelId="{4EA2FE53-164F-4F9A-851A-55B4BE008F3B}" type="pres">
      <dgm:prSet presAssocID="{41D75122-E40B-47A6-BAC9-BF7DD8EA5367}" presName="arrowAndChildren" presStyleCnt="0"/>
      <dgm:spPr/>
    </dgm:pt>
    <dgm:pt modelId="{C6C4E883-2E44-464F-97F2-CBE24EDC0BD2}" type="pres">
      <dgm:prSet presAssocID="{41D75122-E40B-47A6-BAC9-BF7DD8EA5367}" presName="parentTextArrow" presStyleLbl="node1" presStyleIdx="3" presStyleCnt="6"/>
      <dgm:spPr/>
    </dgm:pt>
    <dgm:pt modelId="{EFAE3436-FCE7-4053-B0D6-8BB8F35A31C3}" type="pres">
      <dgm:prSet presAssocID="{B2A69488-65E4-4ADB-8928-ABEEE2CAFCA2}" presName="sp" presStyleCnt="0"/>
      <dgm:spPr/>
    </dgm:pt>
    <dgm:pt modelId="{407C68F8-88E9-4996-A056-10C0B44B3FE3}" type="pres">
      <dgm:prSet presAssocID="{F1AA5B13-F669-4405-9923-F4F03B96A89D}" presName="arrowAndChildren" presStyleCnt="0"/>
      <dgm:spPr/>
    </dgm:pt>
    <dgm:pt modelId="{86A3760F-CCBC-4173-BCDA-8C52BAF46E5D}" type="pres">
      <dgm:prSet presAssocID="{F1AA5B13-F669-4405-9923-F4F03B96A89D}" presName="parentTextArrow" presStyleLbl="node1" presStyleIdx="4" presStyleCnt="6"/>
      <dgm:spPr/>
    </dgm:pt>
    <dgm:pt modelId="{8A3E0054-4581-4F0C-B50D-F54A457E1E4C}" type="pres">
      <dgm:prSet presAssocID="{E08D08E2-917F-4F63-BD08-64A549737AA9}" presName="sp" presStyleCnt="0"/>
      <dgm:spPr/>
    </dgm:pt>
    <dgm:pt modelId="{FAEC1C7C-C8C3-4712-B0DB-64592892AB9F}" type="pres">
      <dgm:prSet presAssocID="{A8FE333A-C6F9-4AC7-9075-C821FA17BFF9}" presName="arrowAndChildren" presStyleCnt="0"/>
      <dgm:spPr/>
    </dgm:pt>
    <dgm:pt modelId="{A0CA7D48-79D1-44EF-8308-F2E57E706B65}" type="pres">
      <dgm:prSet presAssocID="{A8FE333A-C6F9-4AC7-9075-C821FA17BFF9}" presName="parentTextArrow" presStyleLbl="node1" presStyleIdx="5" presStyleCnt="6"/>
      <dgm:spPr/>
    </dgm:pt>
  </dgm:ptLst>
  <dgm:cxnLst>
    <dgm:cxn modelId="{4CA19A44-26A1-44EB-9D2D-AE003D912F79}" srcId="{12D61341-7DFC-4107-957C-5BB2ABB0E4C4}" destId="{F1AA5B13-F669-4405-9923-F4F03B96A89D}" srcOrd="1" destOrd="0" parTransId="{7FF659F7-D139-43A2-AF73-607621BA0232}" sibTransId="{B2A69488-65E4-4ADB-8928-ABEEE2CAFCA2}"/>
    <dgm:cxn modelId="{E51123D9-9CF5-40AD-A29E-E87BB0CF5D56}" type="presOf" srcId="{CC4EBD95-7243-4C99-85F3-CB00E63DBE1A}" destId="{21DBF137-1D82-4B3B-B6AF-7AFD7C6D5454}" srcOrd="0" destOrd="0" presId="urn:microsoft.com/office/officeart/2005/8/layout/process4"/>
    <dgm:cxn modelId="{2FE3A9B5-A5B2-4A70-8C5F-18A9CB28C79E}" type="presOf" srcId="{A8FE333A-C6F9-4AC7-9075-C821FA17BFF9}" destId="{A0CA7D48-79D1-44EF-8308-F2E57E706B65}" srcOrd="0" destOrd="0" presId="urn:microsoft.com/office/officeart/2005/8/layout/process4"/>
    <dgm:cxn modelId="{46BB7A62-BEF1-4F03-8793-B6E608C6E8CD}" type="presOf" srcId="{12D61341-7DFC-4107-957C-5BB2ABB0E4C4}" destId="{79998594-A90A-4261-BEA7-D237FA4C5E55}" srcOrd="0" destOrd="0" presId="urn:microsoft.com/office/officeart/2005/8/layout/process4"/>
    <dgm:cxn modelId="{18D5AA65-4D36-47F2-94A5-604C55ABF829}" srcId="{12D61341-7DFC-4107-957C-5BB2ABB0E4C4}" destId="{0F4EEC75-7B7B-48B1-9B59-812F108686F9}" srcOrd="4" destOrd="0" parTransId="{D4F0F6A5-C821-4FE1-AD27-11427A8D5739}" sibTransId="{869F06B2-4AE6-48F3-B3DA-B94CF4CBBEA8}"/>
    <dgm:cxn modelId="{4DCCC895-E213-4FAF-9804-702A7AAD9542}" type="presOf" srcId="{41D75122-E40B-47A6-BAC9-BF7DD8EA5367}" destId="{C6C4E883-2E44-464F-97F2-CBE24EDC0BD2}" srcOrd="0" destOrd="0" presId="urn:microsoft.com/office/officeart/2005/8/layout/process4"/>
    <dgm:cxn modelId="{30B2E02D-5FD8-49A6-A658-C752C65F2ACA}" srcId="{12D61341-7DFC-4107-957C-5BB2ABB0E4C4}" destId="{CC4EBD95-7243-4C99-85F3-CB00E63DBE1A}" srcOrd="5" destOrd="0" parTransId="{DF956D43-8E19-42A8-895A-64724D8E6447}" sibTransId="{2BCB89E7-9C91-4B6A-BA6B-5B0691B2ECBB}"/>
    <dgm:cxn modelId="{FE82F3D7-CDD9-4CBD-A019-13059EB551E3}" srcId="{12D61341-7DFC-4107-957C-5BB2ABB0E4C4}" destId="{41D75122-E40B-47A6-BAC9-BF7DD8EA5367}" srcOrd="2" destOrd="0" parTransId="{0031E71C-F007-4984-82F4-C602372FD504}" sibTransId="{FC5B1DA6-0691-42DC-9495-E00BE2AFB6FE}"/>
    <dgm:cxn modelId="{14AB212B-7DC0-444B-AD35-87A3F4438F20}" type="presOf" srcId="{0F4EEC75-7B7B-48B1-9B59-812F108686F9}" destId="{0259ABD2-3AFE-434A-BF3A-93BC06FD35E2}" srcOrd="0" destOrd="0" presId="urn:microsoft.com/office/officeart/2005/8/layout/process4"/>
    <dgm:cxn modelId="{CFE83456-CBB6-4926-9295-8FF4CD1B41B9}" type="presOf" srcId="{C5514855-701B-4A63-9782-B57F96E627FE}" destId="{95480E78-8102-4C3A-A826-EFC12DF1FB81}" srcOrd="0" destOrd="0" presId="urn:microsoft.com/office/officeart/2005/8/layout/process4"/>
    <dgm:cxn modelId="{D5216813-836F-4EBB-AEBF-1A137DD774EA}" type="presOf" srcId="{F1AA5B13-F669-4405-9923-F4F03B96A89D}" destId="{86A3760F-CCBC-4173-BCDA-8C52BAF46E5D}" srcOrd="0" destOrd="0" presId="urn:microsoft.com/office/officeart/2005/8/layout/process4"/>
    <dgm:cxn modelId="{E02C18AD-A2A6-4B44-A7B8-3CF5BC93840A}" srcId="{12D61341-7DFC-4107-957C-5BB2ABB0E4C4}" destId="{A8FE333A-C6F9-4AC7-9075-C821FA17BFF9}" srcOrd="0" destOrd="0" parTransId="{39ABB48F-F699-4DD1-B863-EE6CF4BE85EE}" sibTransId="{E08D08E2-917F-4F63-BD08-64A549737AA9}"/>
    <dgm:cxn modelId="{A4964B9D-EB19-4C82-A09B-C6C6792DB9F6}" srcId="{12D61341-7DFC-4107-957C-5BB2ABB0E4C4}" destId="{C5514855-701B-4A63-9782-B57F96E627FE}" srcOrd="3" destOrd="0" parTransId="{9B551F68-F03B-4A5D-B228-3E78D3BF79AE}" sibTransId="{8F25FA37-7EA8-4DF5-B25F-26C6F598C94D}"/>
    <dgm:cxn modelId="{59D6CCD7-7C18-479C-8FBA-E1C541F9B546}" type="presParOf" srcId="{79998594-A90A-4261-BEA7-D237FA4C5E55}" destId="{4FCE0681-B13D-4CFF-8D50-62DF64561FE7}" srcOrd="0" destOrd="0" presId="urn:microsoft.com/office/officeart/2005/8/layout/process4"/>
    <dgm:cxn modelId="{A7E37848-39D5-46D4-944B-00C6C298B520}" type="presParOf" srcId="{4FCE0681-B13D-4CFF-8D50-62DF64561FE7}" destId="{21DBF137-1D82-4B3B-B6AF-7AFD7C6D5454}" srcOrd="0" destOrd="0" presId="urn:microsoft.com/office/officeart/2005/8/layout/process4"/>
    <dgm:cxn modelId="{20D5A25D-0C3D-4CBC-A1EE-4D7F09C11EBD}" type="presParOf" srcId="{79998594-A90A-4261-BEA7-D237FA4C5E55}" destId="{67AB5C49-B651-4BF9-AA92-9DF33225B29B}" srcOrd="1" destOrd="0" presId="urn:microsoft.com/office/officeart/2005/8/layout/process4"/>
    <dgm:cxn modelId="{F8A72434-66FF-4D4F-ABB3-2A4C12F85C5F}" type="presParOf" srcId="{79998594-A90A-4261-BEA7-D237FA4C5E55}" destId="{6BF71774-455F-43B9-835E-F792D5437533}" srcOrd="2" destOrd="0" presId="urn:microsoft.com/office/officeart/2005/8/layout/process4"/>
    <dgm:cxn modelId="{AE341535-5B52-469E-A698-4046CE68CD1E}" type="presParOf" srcId="{6BF71774-455F-43B9-835E-F792D5437533}" destId="{0259ABD2-3AFE-434A-BF3A-93BC06FD35E2}" srcOrd="0" destOrd="0" presId="urn:microsoft.com/office/officeart/2005/8/layout/process4"/>
    <dgm:cxn modelId="{47DB8FA5-2E99-4D12-9416-711C56AF2939}" type="presParOf" srcId="{79998594-A90A-4261-BEA7-D237FA4C5E55}" destId="{9BEAACAE-F96B-4F13-A04A-26BDF51A59CC}" srcOrd="3" destOrd="0" presId="urn:microsoft.com/office/officeart/2005/8/layout/process4"/>
    <dgm:cxn modelId="{62B3D5BC-9BF1-42C4-A92D-6C350A082F9E}" type="presParOf" srcId="{79998594-A90A-4261-BEA7-D237FA4C5E55}" destId="{170B749E-6285-4D3D-AF16-9BAFCB2A3EFB}" srcOrd="4" destOrd="0" presId="urn:microsoft.com/office/officeart/2005/8/layout/process4"/>
    <dgm:cxn modelId="{44CD4D11-57F8-4411-AE9C-718868E1F91D}" type="presParOf" srcId="{170B749E-6285-4D3D-AF16-9BAFCB2A3EFB}" destId="{95480E78-8102-4C3A-A826-EFC12DF1FB81}" srcOrd="0" destOrd="0" presId="urn:microsoft.com/office/officeart/2005/8/layout/process4"/>
    <dgm:cxn modelId="{1A2ED56C-3225-423E-83B1-4E51155534C0}" type="presParOf" srcId="{79998594-A90A-4261-BEA7-D237FA4C5E55}" destId="{C84C45A2-C616-491F-8DF5-4B149668672D}" srcOrd="5" destOrd="0" presId="urn:microsoft.com/office/officeart/2005/8/layout/process4"/>
    <dgm:cxn modelId="{AB39E9EC-BAC1-4F46-B4E0-120B478DE884}" type="presParOf" srcId="{79998594-A90A-4261-BEA7-D237FA4C5E55}" destId="{4EA2FE53-164F-4F9A-851A-55B4BE008F3B}" srcOrd="6" destOrd="0" presId="urn:microsoft.com/office/officeart/2005/8/layout/process4"/>
    <dgm:cxn modelId="{3C9931A1-42E4-4BAD-84D1-C6BEF084EA0E}" type="presParOf" srcId="{4EA2FE53-164F-4F9A-851A-55B4BE008F3B}" destId="{C6C4E883-2E44-464F-97F2-CBE24EDC0BD2}" srcOrd="0" destOrd="0" presId="urn:microsoft.com/office/officeart/2005/8/layout/process4"/>
    <dgm:cxn modelId="{D6F491AF-9980-4F06-83CF-19A71B08AFBC}" type="presParOf" srcId="{79998594-A90A-4261-BEA7-D237FA4C5E55}" destId="{EFAE3436-FCE7-4053-B0D6-8BB8F35A31C3}" srcOrd="7" destOrd="0" presId="urn:microsoft.com/office/officeart/2005/8/layout/process4"/>
    <dgm:cxn modelId="{3E0E1FB1-2524-4D66-A623-F6AC2C88ADD1}" type="presParOf" srcId="{79998594-A90A-4261-BEA7-D237FA4C5E55}" destId="{407C68F8-88E9-4996-A056-10C0B44B3FE3}" srcOrd="8" destOrd="0" presId="urn:microsoft.com/office/officeart/2005/8/layout/process4"/>
    <dgm:cxn modelId="{B526FB4F-1F08-4179-A1D6-61CC97B4BD1D}" type="presParOf" srcId="{407C68F8-88E9-4996-A056-10C0B44B3FE3}" destId="{86A3760F-CCBC-4173-BCDA-8C52BAF46E5D}" srcOrd="0" destOrd="0" presId="urn:microsoft.com/office/officeart/2005/8/layout/process4"/>
    <dgm:cxn modelId="{012157B9-2C7B-4F28-B7B9-E31F3F494E35}" type="presParOf" srcId="{79998594-A90A-4261-BEA7-D237FA4C5E55}" destId="{8A3E0054-4581-4F0C-B50D-F54A457E1E4C}" srcOrd="9" destOrd="0" presId="urn:microsoft.com/office/officeart/2005/8/layout/process4"/>
    <dgm:cxn modelId="{1B1AC7C1-B160-469F-9868-90FF1286612E}" type="presParOf" srcId="{79998594-A90A-4261-BEA7-D237FA4C5E55}" destId="{FAEC1C7C-C8C3-4712-B0DB-64592892AB9F}" srcOrd="10" destOrd="0" presId="urn:microsoft.com/office/officeart/2005/8/layout/process4"/>
    <dgm:cxn modelId="{4129BDC2-54D8-4CEC-A8CA-C545C3C877C8}" type="presParOf" srcId="{FAEC1C7C-C8C3-4712-B0DB-64592892AB9F}" destId="{A0CA7D48-79D1-44EF-8308-F2E57E706B6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358F40-0877-46E7-8BEC-3864CA585ACD}">
      <dsp:nvSpPr>
        <dsp:cNvPr id="0" name=""/>
        <dsp:cNvSpPr/>
      </dsp:nvSpPr>
      <dsp:spPr>
        <a:xfrm>
          <a:off x="0" y="324605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F4C09-0547-432A-992D-1825E86D2F1D}">
      <dsp:nvSpPr>
        <dsp:cNvPr id="0" name=""/>
        <dsp:cNvSpPr/>
      </dsp:nvSpPr>
      <dsp:spPr>
        <a:xfrm>
          <a:off x="370385" y="132725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МКОУ «</a:t>
          </a:r>
          <a:r>
            <a:rPr lang="ru-RU" sz="1300" kern="1200" dirty="0" err="1" smtClean="0"/>
            <a:t>Чернятинская</a:t>
          </a:r>
          <a:r>
            <a:rPr lang="ru-RU" sz="1300" kern="1200" dirty="0" smtClean="0"/>
            <a:t> СШ « 15»</a:t>
          </a:r>
          <a:endParaRPr lang="ru-RU" sz="1300" kern="1200" dirty="0"/>
        </a:p>
      </dsp:txBody>
      <dsp:txXfrm>
        <a:off x="370385" y="132725"/>
        <a:ext cx="5760720" cy="383760"/>
      </dsp:txXfrm>
    </dsp:sp>
    <dsp:sp modelId="{BCD5BCE5-52CA-4C2B-A6F2-08EAE07B243A}">
      <dsp:nvSpPr>
        <dsp:cNvPr id="0" name=""/>
        <dsp:cNvSpPr/>
      </dsp:nvSpPr>
      <dsp:spPr>
        <a:xfrm>
          <a:off x="0" y="91562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136EE-CDE3-4217-9F04-40BE97075F36}">
      <dsp:nvSpPr>
        <dsp:cNvPr id="0" name=""/>
        <dsp:cNvSpPr/>
      </dsp:nvSpPr>
      <dsp:spPr>
        <a:xfrm>
          <a:off x="411480" y="722405"/>
          <a:ext cx="5678341" cy="3850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учреждения дополнительного образования </a:t>
          </a:r>
          <a:endParaRPr lang="ru-RU" sz="1300" kern="1200" dirty="0"/>
        </a:p>
      </dsp:txBody>
      <dsp:txXfrm>
        <a:off x="411480" y="722405"/>
        <a:ext cx="5678341" cy="385099"/>
      </dsp:txXfrm>
    </dsp:sp>
    <dsp:sp modelId="{2D5609B4-6F57-4EB2-A486-FCBE9103CDB8}">
      <dsp:nvSpPr>
        <dsp:cNvPr id="0" name=""/>
        <dsp:cNvSpPr/>
      </dsp:nvSpPr>
      <dsp:spPr>
        <a:xfrm>
          <a:off x="0" y="150530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3BC98-0143-4E48-A886-96BEBF6F9554}">
      <dsp:nvSpPr>
        <dsp:cNvPr id="0" name=""/>
        <dsp:cNvSpPr/>
      </dsp:nvSpPr>
      <dsp:spPr>
        <a:xfrm>
          <a:off x="411480" y="1313424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общественные организации</a:t>
          </a:r>
          <a:endParaRPr lang="ru-RU" sz="1300" kern="1200" dirty="0"/>
        </a:p>
      </dsp:txBody>
      <dsp:txXfrm>
        <a:off x="411480" y="1313424"/>
        <a:ext cx="5760720" cy="383760"/>
      </dsp:txXfrm>
    </dsp:sp>
    <dsp:sp modelId="{BAB0CE59-D775-481C-ADFF-07C619638036}">
      <dsp:nvSpPr>
        <dsp:cNvPr id="0" name=""/>
        <dsp:cNvSpPr/>
      </dsp:nvSpPr>
      <dsp:spPr>
        <a:xfrm>
          <a:off x="0" y="209498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2D5F1-8BA7-4360-A13E-6CE85D9A0A26}">
      <dsp:nvSpPr>
        <dsp:cNvPr id="0" name=""/>
        <dsp:cNvSpPr/>
      </dsp:nvSpPr>
      <dsp:spPr>
        <a:xfrm>
          <a:off x="411480" y="1903104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учреждения культуры и спорта</a:t>
          </a:r>
          <a:endParaRPr lang="ru-RU" sz="1300" kern="1200" dirty="0"/>
        </a:p>
      </dsp:txBody>
      <dsp:txXfrm>
        <a:off x="411480" y="1903104"/>
        <a:ext cx="5760720" cy="383760"/>
      </dsp:txXfrm>
    </dsp:sp>
    <dsp:sp modelId="{1D0A5911-99CD-4C40-B60D-033F2B061815}">
      <dsp:nvSpPr>
        <dsp:cNvPr id="0" name=""/>
        <dsp:cNvSpPr/>
      </dsp:nvSpPr>
      <dsp:spPr>
        <a:xfrm>
          <a:off x="0" y="268466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AEC9B-73BD-488E-A0CB-E4D8D77139E4}">
      <dsp:nvSpPr>
        <dsp:cNvPr id="0" name=""/>
        <dsp:cNvSpPr/>
      </dsp:nvSpPr>
      <dsp:spPr>
        <a:xfrm>
          <a:off x="411480" y="2492784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КДН и ПДН</a:t>
          </a:r>
          <a:endParaRPr lang="ru-RU" sz="1300" kern="1200" dirty="0"/>
        </a:p>
      </dsp:txBody>
      <dsp:txXfrm>
        <a:off x="411480" y="2492784"/>
        <a:ext cx="5760720" cy="383760"/>
      </dsp:txXfrm>
    </dsp:sp>
    <dsp:sp modelId="{B05B37BB-5E28-4E75-8CA9-3ABB47C34FE0}">
      <dsp:nvSpPr>
        <dsp:cNvPr id="0" name=""/>
        <dsp:cNvSpPr/>
      </dsp:nvSpPr>
      <dsp:spPr>
        <a:xfrm>
          <a:off x="0" y="327434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DAA23-892A-434B-97E8-2965ECB9880F}">
      <dsp:nvSpPr>
        <dsp:cNvPr id="0" name=""/>
        <dsp:cNvSpPr/>
      </dsp:nvSpPr>
      <dsp:spPr>
        <a:xfrm>
          <a:off x="411480" y="3082464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религиозные организации </a:t>
          </a:r>
          <a:r>
            <a:rPr lang="ru-RU" sz="1300" kern="1200" dirty="0" err="1" smtClean="0"/>
            <a:t>Ефремовского</a:t>
          </a:r>
          <a:r>
            <a:rPr lang="ru-RU" sz="1300" kern="1200" dirty="0" smtClean="0"/>
            <a:t> района</a:t>
          </a:r>
          <a:endParaRPr lang="ru-RU" sz="1300" kern="1200" dirty="0"/>
        </a:p>
      </dsp:txBody>
      <dsp:txXfrm>
        <a:off x="411480" y="3082464"/>
        <a:ext cx="5760720" cy="383760"/>
      </dsp:txXfrm>
    </dsp:sp>
    <dsp:sp modelId="{14AC3E5D-3D63-4EB2-9DF1-93FDA5F1D749}">
      <dsp:nvSpPr>
        <dsp:cNvPr id="0" name=""/>
        <dsp:cNvSpPr/>
      </dsp:nvSpPr>
      <dsp:spPr>
        <a:xfrm>
          <a:off x="0" y="3864024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0AA21-3063-4FD1-82BE-5BCDCEBC4D17}">
      <dsp:nvSpPr>
        <dsp:cNvPr id="0" name=""/>
        <dsp:cNvSpPr/>
      </dsp:nvSpPr>
      <dsp:spPr>
        <a:xfrm>
          <a:off x="411480" y="3672144"/>
          <a:ext cx="576072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военкомат, ЦЗН</a:t>
          </a:r>
          <a:endParaRPr lang="ru-RU" sz="1300" kern="1200" dirty="0"/>
        </a:p>
      </dsp:txBody>
      <dsp:txXfrm>
        <a:off x="411480" y="3672144"/>
        <a:ext cx="5760720" cy="3837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67BDEB-06A0-41A6-B32B-FC9D66D4E408}">
      <dsp:nvSpPr>
        <dsp:cNvPr id="0" name=""/>
        <dsp:cNvSpPr/>
      </dsp:nvSpPr>
      <dsp:spPr>
        <a:xfrm rot="5400000">
          <a:off x="-235643" y="235987"/>
          <a:ext cx="1570955" cy="10996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 </a:t>
          </a:r>
          <a:r>
            <a:rPr lang="ru-RU" sz="2400" kern="1200" dirty="0" smtClean="0"/>
            <a:t>этап</a:t>
          </a:r>
          <a:endParaRPr lang="ru-RU" sz="2400" kern="1200" dirty="0"/>
        </a:p>
      </dsp:txBody>
      <dsp:txXfrm rot="5400000">
        <a:off x="-235643" y="235987"/>
        <a:ext cx="1570955" cy="1099668"/>
      </dsp:txXfrm>
    </dsp:sp>
    <dsp:sp modelId="{871CA693-D742-497C-8EB0-897F9A1906B3}">
      <dsp:nvSpPr>
        <dsp:cNvPr id="0" name=""/>
        <dsp:cNvSpPr/>
      </dsp:nvSpPr>
      <dsp:spPr>
        <a:xfrm rot="5400000">
          <a:off x="4154073" y="-3054060"/>
          <a:ext cx="1021120" cy="7129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Подготовительный</a:t>
          </a:r>
          <a:endParaRPr lang="ru-RU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сентябрь 2020 - декабрь 2020</a:t>
          </a:r>
          <a:endParaRPr lang="ru-RU" sz="3100" kern="1200" dirty="0"/>
        </a:p>
      </dsp:txBody>
      <dsp:txXfrm rot="5400000">
        <a:off x="4154073" y="-3054060"/>
        <a:ext cx="1021120" cy="7129931"/>
      </dsp:txXfrm>
    </dsp:sp>
    <dsp:sp modelId="{FFF8060A-D88D-43D5-AAE0-1AB17397F2B3}">
      <dsp:nvSpPr>
        <dsp:cNvPr id="0" name=""/>
        <dsp:cNvSpPr/>
      </dsp:nvSpPr>
      <dsp:spPr>
        <a:xfrm rot="5400000">
          <a:off x="-235643" y="1612340"/>
          <a:ext cx="1570955" cy="10996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II</a:t>
          </a:r>
          <a:r>
            <a:rPr lang="ru-RU" sz="2400" kern="1200" dirty="0" smtClean="0"/>
            <a:t> этап</a:t>
          </a:r>
          <a:endParaRPr lang="ru-RU" sz="2400" kern="1200" dirty="0"/>
        </a:p>
      </dsp:txBody>
      <dsp:txXfrm rot="5400000">
        <a:off x="-235643" y="1612340"/>
        <a:ext cx="1570955" cy="1099668"/>
      </dsp:txXfrm>
    </dsp:sp>
    <dsp:sp modelId="{D4EDF319-7734-4590-ADF4-6B9AAF7A2D45}">
      <dsp:nvSpPr>
        <dsp:cNvPr id="0" name=""/>
        <dsp:cNvSpPr/>
      </dsp:nvSpPr>
      <dsp:spPr>
        <a:xfrm rot="5400000">
          <a:off x="4154073" y="-1677707"/>
          <a:ext cx="1021120" cy="7129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Основной</a:t>
          </a:r>
          <a:endParaRPr lang="ru-RU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январь 2021 – август 2022</a:t>
          </a:r>
          <a:endParaRPr lang="ru-RU" sz="3100" kern="1200" dirty="0"/>
        </a:p>
      </dsp:txBody>
      <dsp:txXfrm rot="5400000">
        <a:off x="4154073" y="-1677707"/>
        <a:ext cx="1021120" cy="7129931"/>
      </dsp:txXfrm>
    </dsp:sp>
    <dsp:sp modelId="{2E66BC52-6109-4131-AA06-FF6298308884}">
      <dsp:nvSpPr>
        <dsp:cNvPr id="0" name=""/>
        <dsp:cNvSpPr/>
      </dsp:nvSpPr>
      <dsp:spPr>
        <a:xfrm rot="5400000">
          <a:off x="-235643" y="2988693"/>
          <a:ext cx="1570955" cy="109966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III </a:t>
          </a:r>
          <a:r>
            <a:rPr lang="ru-RU" sz="2400" kern="1200" dirty="0" smtClean="0"/>
            <a:t>этап</a:t>
          </a:r>
          <a:endParaRPr lang="ru-RU" sz="2400" kern="1200" dirty="0"/>
        </a:p>
      </dsp:txBody>
      <dsp:txXfrm rot="5400000">
        <a:off x="-235643" y="2988693"/>
        <a:ext cx="1570955" cy="1099668"/>
      </dsp:txXfrm>
    </dsp:sp>
    <dsp:sp modelId="{CE75069E-3B8C-474F-9FC9-C12F75AF7CAD}">
      <dsp:nvSpPr>
        <dsp:cNvPr id="0" name=""/>
        <dsp:cNvSpPr/>
      </dsp:nvSpPr>
      <dsp:spPr>
        <a:xfrm rot="5400000">
          <a:off x="4154073" y="-301355"/>
          <a:ext cx="1021120" cy="71299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Завершающий</a:t>
          </a:r>
          <a:endParaRPr lang="ru-RU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сентябрь 2022 – декабрь 2022</a:t>
          </a:r>
          <a:endParaRPr lang="ru-RU" sz="3100" kern="1200" dirty="0"/>
        </a:p>
      </dsp:txBody>
      <dsp:txXfrm rot="5400000">
        <a:off x="4154073" y="-301355"/>
        <a:ext cx="1021120" cy="71299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140291-FD05-492C-9FBA-26D09619EE77}">
      <dsp:nvSpPr>
        <dsp:cNvPr id="0" name=""/>
        <dsp:cNvSpPr/>
      </dsp:nvSpPr>
      <dsp:spPr>
        <a:xfrm>
          <a:off x="625457" y="170"/>
          <a:ext cx="3323183" cy="19939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Диагностика интересов учащихся и потребностей родителей (анкетирование родителей, учащихся; обработка и анализ результатов)</a:t>
          </a:r>
          <a:endParaRPr lang="ru-RU" sz="1500" kern="1200" dirty="0"/>
        </a:p>
      </dsp:txBody>
      <dsp:txXfrm>
        <a:off x="625457" y="170"/>
        <a:ext cx="3323183" cy="1993909"/>
      </dsp:txXfrm>
    </dsp:sp>
    <dsp:sp modelId="{FDBC0C69-69DC-4ECE-A893-8F0705122A27}">
      <dsp:nvSpPr>
        <dsp:cNvPr id="0" name=""/>
        <dsp:cNvSpPr/>
      </dsp:nvSpPr>
      <dsp:spPr>
        <a:xfrm>
          <a:off x="4280959" y="170"/>
          <a:ext cx="3323183" cy="19939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Заключение договоров между школой и её предполагаемыми социальными партнёрами (учреждениями дополнительного образования, культуры и спорта, сельской администрацией, ЦЗН, церковью, МВД России, военкоматом, </a:t>
          </a:r>
          <a:r>
            <a:rPr lang="ru-RU" sz="1500" kern="1200" dirty="0" err="1" smtClean="0"/>
            <a:t>Чернятинским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ФАПом</a:t>
          </a:r>
          <a:r>
            <a:rPr lang="ru-RU" sz="1500" kern="1200" dirty="0" smtClean="0"/>
            <a:t>)</a:t>
          </a:r>
          <a:endParaRPr lang="ru-RU" sz="1500" kern="1200" dirty="0"/>
        </a:p>
      </dsp:txBody>
      <dsp:txXfrm>
        <a:off x="4280959" y="170"/>
        <a:ext cx="3323183" cy="1993909"/>
      </dsp:txXfrm>
    </dsp:sp>
    <dsp:sp modelId="{2CC549FA-11AB-4BE1-8150-9C9247B604C0}">
      <dsp:nvSpPr>
        <dsp:cNvPr id="0" name=""/>
        <dsp:cNvSpPr/>
      </dsp:nvSpPr>
      <dsp:spPr>
        <a:xfrm>
          <a:off x="2453208" y="2326399"/>
          <a:ext cx="3323183" cy="19939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Разработка программ и планов совместной работы сельской школы и учреждениями социума в рамках проекта</a:t>
          </a:r>
          <a:endParaRPr lang="ru-RU" sz="1500" kern="1200" dirty="0"/>
        </a:p>
      </dsp:txBody>
      <dsp:txXfrm>
        <a:off x="2453208" y="2326399"/>
        <a:ext cx="3323183" cy="199390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A5265A-18AD-49A3-8D04-19575C89BED7}">
      <dsp:nvSpPr>
        <dsp:cNvPr id="0" name=""/>
        <dsp:cNvSpPr/>
      </dsp:nvSpPr>
      <dsp:spPr>
        <a:xfrm>
          <a:off x="0" y="490537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Реализация программы в соответствии с целями и задачами</a:t>
          </a:r>
          <a:endParaRPr lang="ru-RU" sz="1500" kern="1200" dirty="0"/>
        </a:p>
      </dsp:txBody>
      <dsp:txXfrm>
        <a:off x="0" y="490537"/>
        <a:ext cx="2571749" cy="1543050"/>
      </dsp:txXfrm>
    </dsp:sp>
    <dsp:sp modelId="{293AC8A3-1511-4FAE-B7CD-E1412AF3415C}">
      <dsp:nvSpPr>
        <dsp:cNvPr id="0" name=""/>
        <dsp:cNvSpPr/>
      </dsp:nvSpPr>
      <dsp:spPr>
        <a:xfrm>
          <a:off x="2828925" y="490537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Расширение направления дополнительного образования путём поиска и включения новых социальных партнёров</a:t>
          </a:r>
          <a:endParaRPr lang="ru-RU" sz="1500" kern="1200" dirty="0"/>
        </a:p>
      </dsp:txBody>
      <dsp:txXfrm>
        <a:off x="2828925" y="490537"/>
        <a:ext cx="2571749" cy="1543050"/>
      </dsp:txXfrm>
    </dsp:sp>
    <dsp:sp modelId="{EE383668-8D14-4258-9D49-F0038D013A2C}">
      <dsp:nvSpPr>
        <dsp:cNvPr id="0" name=""/>
        <dsp:cNvSpPr/>
      </dsp:nvSpPr>
      <dsp:spPr>
        <a:xfrm>
          <a:off x="5657849" y="490537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Контроль  и  корректировка содержания программы</a:t>
          </a:r>
          <a:endParaRPr lang="ru-RU" sz="1500" kern="1200" dirty="0"/>
        </a:p>
      </dsp:txBody>
      <dsp:txXfrm>
        <a:off x="5657849" y="490537"/>
        <a:ext cx="2571749" cy="1543050"/>
      </dsp:txXfrm>
    </dsp:sp>
    <dsp:sp modelId="{177487E4-902A-4995-87A6-FF37EE3BC411}">
      <dsp:nvSpPr>
        <dsp:cNvPr id="0" name=""/>
        <dsp:cNvSpPr/>
      </dsp:nvSpPr>
      <dsp:spPr>
        <a:xfrm>
          <a:off x="1414462" y="2290762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Отслеживание результатов  программы через мониторинговые исследования</a:t>
          </a:r>
          <a:endParaRPr lang="ru-RU" sz="1500" kern="1200" dirty="0"/>
        </a:p>
      </dsp:txBody>
      <dsp:txXfrm>
        <a:off x="1414462" y="2290762"/>
        <a:ext cx="2571749" cy="1543050"/>
      </dsp:txXfrm>
    </dsp:sp>
    <dsp:sp modelId="{CDBE9CA6-5976-4CAB-BBD9-35E1E31A0222}">
      <dsp:nvSpPr>
        <dsp:cNvPr id="0" name=""/>
        <dsp:cNvSpPr/>
      </dsp:nvSpPr>
      <dsp:spPr>
        <a:xfrm>
          <a:off x="4243387" y="2290762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Устранение возможных негативных последствий, выявленных в ходе  реализации программы</a:t>
          </a:r>
          <a:endParaRPr lang="ru-RU" sz="1500" kern="1200" dirty="0"/>
        </a:p>
      </dsp:txBody>
      <dsp:txXfrm>
        <a:off x="4243387" y="2290762"/>
        <a:ext cx="2571749" cy="15430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EE7358-603E-47ED-9A1C-0923B1C15D5B}">
      <dsp:nvSpPr>
        <dsp:cNvPr id="0" name=""/>
        <dsp:cNvSpPr/>
      </dsp:nvSpPr>
      <dsp:spPr>
        <a:xfrm>
          <a:off x="1004" y="660833"/>
          <a:ext cx="3917900" cy="2350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Итоговый анализ реализации программы. </a:t>
          </a:r>
          <a:endParaRPr lang="ru-RU" sz="3200" kern="1200" dirty="0"/>
        </a:p>
      </dsp:txBody>
      <dsp:txXfrm>
        <a:off x="1004" y="660833"/>
        <a:ext cx="3917900" cy="2350740"/>
      </dsp:txXfrm>
    </dsp:sp>
    <dsp:sp modelId="{D58B55E3-CFA8-4C0B-AFFC-1D10420583FB}">
      <dsp:nvSpPr>
        <dsp:cNvPr id="0" name=""/>
        <dsp:cNvSpPr/>
      </dsp:nvSpPr>
      <dsp:spPr>
        <a:xfrm>
          <a:off x="4310695" y="660833"/>
          <a:ext cx="3917900" cy="2350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Определение путей  дальнейшего развития программы</a:t>
          </a:r>
          <a:endParaRPr lang="ru-RU" sz="3200" kern="1200" dirty="0"/>
        </a:p>
      </dsp:txBody>
      <dsp:txXfrm>
        <a:off x="4310695" y="660833"/>
        <a:ext cx="3917900" cy="235074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6180D2-E130-43BE-AC16-EDE258DE2DAF}">
      <dsp:nvSpPr>
        <dsp:cNvPr id="0" name=""/>
        <dsp:cNvSpPr/>
      </dsp:nvSpPr>
      <dsp:spPr>
        <a:xfrm>
          <a:off x="3263899" y="2638343"/>
          <a:ext cx="1609104" cy="16091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МКОУ «</a:t>
          </a:r>
          <a:r>
            <a:rPr lang="ru-RU" sz="1200" kern="1200" dirty="0" err="1" smtClean="0"/>
            <a:t>Чернятинская</a:t>
          </a:r>
          <a:r>
            <a:rPr lang="ru-RU" sz="1200" kern="1200" dirty="0" smtClean="0"/>
            <a:t> СШ № 15»</a:t>
          </a:r>
          <a:endParaRPr lang="ru-RU" sz="1200" kern="1200" dirty="0"/>
        </a:p>
      </dsp:txBody>
      <dsp:txXfrm>
        <a:off x="3263899" y="2638343"/>
        <a:ext cx="1609104" cy="1609104"/>
      </dsp:txXfrm>
    </dsp:sp>
    <dsp:sp modelId="{87A4EE20-C126-4654-A4AE-AF949BD161BC}">
      <dsp:nvSpPr>
        <dsp:cNvPr id="0" name=""/>
        <dsp:cNvSpPr/>
      </dsp:nvSpPr>
      <dsp:spPr>
        <a:xfrm rot="10800000">
          <a:off x="1000201" y="3213598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A50A07-4C0F-4828-B11E-8D0A80E3130F}">
      <dsp:nvSpPr>
        <dsp:cNvPr id="0" name=""/>
        <dsp:cNvSpPr/>
      </dsp:nvSpPr>
      <dsp:spPr>
        <a:xfrm>
          <a:off x="437014" y="2992346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Военкомат</a:t>
          </a:r>
          <a:endParaRPr lang="ru-RU" sz="1000" kern="1200" dirty="0"/>
        </a:p>
      </dsp:txBody>
      <dsp:txXfrm>
        <a:off x="437014" y="2992346"/>
        <a:ext cx="1126373" cy="901098"/>
      </dsp:txXfrm>
    </dsp:sp>
    <dsp:sp modelId="{5FCDC28C-D6B8-4CCB-A0F4-5C0C6CC28ECD}">
      <dsp:nvSpPr>
        <dsp:cNvPr id="0" name=""/>
        <dsp:cNvSpPr/>
      </dsp:nvSpPr>
      <dsp:spPr>
        <a:xfrm rot="12342857">
          <a:off x="1198129" y="2346415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63A8A1-576F-4BE3-96F8-16A09A21B8F9}">
      <dsp:nvSpPr>
        <dsp:cNvPr id="0" name=""/>
        <dsp:cNvSpPr/>
      </dsp:nvSpPr>
      <dsp:spPr>
        <a:xfrm>
          <a:off x="740866" y="1661082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Администрация МО г. Ефремов</a:t>
          </a:r>
          <a:endParaRPr lang="ru-RU" sz="1000" kern="1200" dirty="0"/>
        </a:p>
      </dsp:txBody>
      <dsp:txXfrm>
        <a:off x="740866" y="1661082"/>
        <a:ext cx="1126373" cy="901098"/>
      </dsp:txXfrm>
    </dsp:sp>
    <dsp:sp modelId="{4D3043F4-5149-4BF5-999C-B3A900CBBE84}">
      <dsp:nvSpPr>
        <dsp:cNvPr id="0" name=""/>
        <dsp:cNvSpPr/>
      </dsp:nvSpPr>
      <dsp:spPr>
        <a:xfrm rot="13885714">
          <a:off x="1752714" y="1650988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539519-2AFC-4FB8-831D-BD4F4000310C}">
      <dsp:nvSpPr>
        <dsp:cNvPr id="0" name=""/>
        <dsp:cNvSpPr/>
      </dsp:nvSpPr>
      <dsp:spPr>
        <a:xfrm>
          <a:off x="1592242" y="593491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КДН и ПДН</a:t>
          </a:r>
          <a:endParaRPr lang="ru-RU" sz="1000" kern="1200" dirty="0"/>
        </a:p>
      </dsp:txBody>
      <dsp:txXfrm>
        <a:off x="1592242" y="593491"/>
        <a:ext cx="1126373" cy="901098"/>
      </dsp:txXfrm>
    </dsp:sp>
    <dsp:sp modelId="{A28354AA-1BE4-4232-96D9-B156A19D7FF6}">
      <dsp:nvSpPr>
        <dsp:cNvPr id="0" name=""/>
        <dsp:cNvSpPr/>
      </dsp:nvSpPr>
      <dsp:spPr>
        <a:xfrm rot="15428571">
          <a:off x="2554112" y="1265055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57E5CF-3690-4D0A-BE46-55F9D90B593B}">
      <dsp:nvSpPr>
        <dsp:cNvPr id="0" name=""/>
        <dsp:cNvSpPr/>
      </dsp:nvSpPr>
      <dsp:spPr>
        <a:xfrm>
          <a:off x="2822515" y="1023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ЦЗН г. Ефремова</a:t>
          </a:r>
          <a:endParaRPr lang="ru-RU" sz="1000" kern="1200" dirty="0"/>
        </a:p>
      </dsp:txBody>
      <dsp:txXfrm>
        <a:off x="2822515" y="1023"/>
        <a:ext cx="1126373" cy="901098"/>
      </dsp:txXfrm>
    </dsp:sp>
    <dsp:sp modelId="{3A033AF3-F8BE-4686-BB56-D69AB6B06A4F}">
      <dsp:nvSpPr>
        <dsp:cNvPr id="0" name=""/>
        <dsp:cNvSpPr/>
      </dsp:nvSpPr>
      <dsp:spPr>
        <a:xfrm rot="16971429">
          <a:off x="3443596" y="1265055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7F0873-B9D2-4C36-A8A1-2A610477A46C}">
      <dsp:nvSpPr>
        <dsp:cNvPr id="0" name=""/>
        <dsp:cNvSpPr/>
      </dsp:nvSpPr>
      <dsp:spPr>
        <a:xfrm>
          <a:off x="4188015" y="1023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Семья</a:t>
          </a:r>
          <a:endParaRPr lang="ru-RU" sz="1000" kern="1200" dirty="0"/>
        </a:p>
      </dsp:txBody>
      <dsp:txXfrm>
        <a:off x="4188015" y="1023"/>
        <a:ext cx="1126373" cy="901098"/>
      </dsp:txXfrm>
    </dsp:sp>
    <dsp:sp modelId="{1D3C32DA-27E3-4001-80D2-6F595FD07A97}">
      <dsp:nvSpPr>
        <dsp:cNvPr id="0" name=""/>
        <dsp:cNvSpPr/>
      </dsp:nvSpPr>
      <dsp:spPr>
        <a:xfrm rot="18514286">
          <a:off x="4244994" y="1650988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627B713-8342-4CB9-A4DC-17BE454A47CB}">
      <dsp:nvSpPr>
        <dsp:cNvPr id="0" name=""/>
        <dsp:cNvSpPr/>
      </dsp:nvSpPr>
      <dsp:spPr>
        <a:xfrm>
          <a:off x="5418288" y="593491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ДДЮТ</a:t>
          </a:r>
          <a:endParaRPr lang="ru-RU" sz="1000" kern="1200" dirty="0"/>
        </a:p>
      </dsp:txBody>
      <dsp:txXfrm>
        <a:off x="5418288" y="593491"/>
        <a:ext cx="1126373" cy="901098"/>
      </dsp:txXfrm>
    </dsp:sp>
    <dsp:sp modelId="{9EDBA7B0-FE89-4AD4-9AE9-598875F16E97}">
      <dsp:nvSpPr>
        <dsp:cNvPr id="0" name=""/>
        <dsp:cNvSpPr/>
      </dsp:nvSpPr>
      <dsp:spPr>
        <a:xfrm rot="20057143">
          <a:off x="4799578" y="2346415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B76A37-B65B-4663-B672-B20E62CFF83A}">
      <dsp:nvSpPr>
        <dsp:cNvPr id="0" name=""/>
        <dsp:cNvSpPr/>
      </dsp:nvSpPr>
      <dsp:spPr>
        <a:xfrm>
          <a:off x="6269664" y="1661082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Учреждения спорта</a:t>
          </a:r>
          <a:endParaRPr lang="ru-RU" sz="1000" kern="1200" dirty="0"/>
        </a:p>
      </dsp:txBody>
      <dsp:txXfrm>
        <a:off x="6269664" y="1661082"/>
        <a:ext cx="1126373" cy="901098"/>
      </dsp:txXfrm>
    </dsp:sp>
    <dsp:sp modelId="{CBD9E346-72D9-4CEC-846C-4A4E90B1569B}">
      <dsp:nvSpPr>
        <dsp:cNvPr id="0" name=""/>
        <dsp:cNvSpPr/>
      </dsp:nvSpPr>
      <dsp:spPr>
        <a:xfrm>
          <a:off x="4997507" y="3213598"/>
          <a:ext cx="2139195" cy="4585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3613736-9DFC-4778-93B1-4AEEF176E06B}">
      <dsp:nvSpPr>
        <dsp:cNvPr id="0" name=""/>
        <dsp:cNvSpPr/>
      </dsp:nvSpPr>
      <dsp:spPr>
        <a:xfrm>
          <a:off x="6573516" y="2992346"/>
          <a:ext cx="1126373" cy="90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Учреждения культуры</a:t>
          </a:r>
          <a:endParaRPr lang="ru-RU" sz="1000" kern="1200" dirty="0"/>
        </a:p>
      </dsp:txBody>
      <dsp:txXfrm>
        <a:off x="6573516" y="2992346"/>
        <a:ext cx="1126373" cy="90109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DBF137-1D82-4B3B-B6AF-7AFD7C6D5454}">
      <dsp:nvSpPr>
        <dsp:cNvPr id="0" name=""/>
        <dsp:cNvSpPr/>
      </dsp:nvSpPr>
      <dsp:spPr>
        <a:xfrm>
          <a:off x="0" y="3908905"/>
          <a:ext cx="8784976" cy="513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формирование  конкурентоспособной и </a:t>
          </a:r>
          <a:r>
            <a:rPr lang="ru-RU" sz="1200" b="0" i="1" kern="1200" dirty="0" smtClean="0">
              <a:solidFill>
                <a:schemeClr val="tx2">
                  <a:lumMod val="50000"/>
                </a:schemeClr>
              </a:solidFill>
            </a:rPr>
            <a:t>социально востребованной личности выпускника сельской школы</a:t>
          </a:r>
          <a:endParaRPr lang="ru-RU" sz="12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0" y="3908905"/>
        <a:ext cx="8784976" cy="513041"/>
      </dsp:txXfrm>
    </dsp:sp>
    <dsp:sp modelId="{0259ABD2-3AFE-434A-BF3A-93BC06FD35E2}">
      <dsp:nvSpPr>
        <dsp:cNvPr id="0" name=""/>
        <dsp:cNvSpPr/>
      </dsp:nvSpPr>
      <dsp:spPr>
        <a:xfrm rot="10800000">
          <a:off x="0" y="3127542"/>
          <a:ext cx="8784976" cy="78905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освоение всеми участниками образовательного процесса новых форм социального взаимодействия и партнерства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0" y="3127542"/>
        <a:ext cx="8784976" cy="789058"/>
      </dsp:txXfrm>
    </dsp:sp>
    <dsp:sp modelId="{95480E78-8102-4C3A-A826-EFC12DF1FB81}">
      <dsp:nvSpPr>
        <dsp:cNvPr id="0" name=""/>
        <dsp:cNvSpPr/>
      </dsp:nvSpPr>
      <dsp:spPr>
        <a:xfrm rot="10800000">
          <a:off x="0" y="2346180"/>
          <a:ext cx="8784976" cy="78905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увеличение количества обучающихся, участвующих в добровольных социальных акциях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0" y="2346180"/>
        <a:ext cx="8784976" cy="789058"/>
      </dsp:txXfrm>
    </dsp:sp>
    <dsp:sp modelId="{C6C4E883-2E44-464F-97F2-CBE24EDC0BD2}">
      <dsp:nvSpPr>
        <dsp:cNvPr id="0" name=""/>
        <dsp:cNvSpPr/>
      </dsp:nvSpPr>
      <dsp:spPr>
        <a:xfrm rot="10800000">
          <a:off x="0" y="1564817"/>
          <a:ext cx="8784976" cy="78905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привлечение дополнительных инвестиционных ресурсов для дальнейшего развития образовательного учреждения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0" y="1564817"/>
        <a:ext cx="8784976" cy="789058"/>
      </dsp:txXfrm>
    </dsp:sp>
    <dsp:sp modelId="{86A3760F-CCBC-4173-BCDA-8C52BAF46E5D}">
      <dsp:nvSpPr>
        <dsp:cNvPr id="0" name=""/>
        <dsp:cNvSpPr/>
      </dsp:nvSpPr>
      <dsp:spPr>
        <a:xfrm rot="10800000">
          <a:off x="0" y="783455"/>
          <a:ext cx="8784976" cy="78905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100-% охват детей системной внеурочной деятельностью в школе и учреждениях окружающего социума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0" y="783455"/>
        <a:ext cx="8784976" cy="789058"/>
      </dsp:txXfrm>
    </dsp:sp>
    <dsp:sp modelId="{A0CA7D48-79D1-44EF-8308-F2E57E706B65}">
      <dsp:nvSpPr>
        <dsp:cNvPr id="0" name=""/>
        <dsp:cNvSpPr/>
      </dsp:nvSpPr>
      <dsp:spPr>
        <a:xfrm rot="10800000">
          <a:off x="0" y="2092"/>
          <a:ext cx="8784976" cy="78905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2">
                  <a:lumMod val="50000"/>
                </a:schemeClr>
              </a:solidFill>
            </a:rPr>
            <a:t>снижение процента проявления социальных рисков детства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0" y="2092"/>
        <a:ext cx="8784976" cy="789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CBA-B68D-4950-86F4-23CA06DF4B74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08E99-7F3B-46F1-A1BE-197136689F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08E99-7F3B-46F1-A1BE-197136689FD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B08490F-5BBC-4F12-BAC9-5BF81EBFFBFC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9914306-F009-439F-8E65-EE91412DC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20000" t="-1000" r="-20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1876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ПРОЕКТ</a:t>
            </a:r>
            <a:br>
              <a:rPr lang="ru-RU" sz="4000" dirty="0" smtClean="0"/>
            </a:br>
            <a:r>
              <a:rPr lang="ru-RU" sz="4000" i="1" dirty="0" smtClean="0"/>
              <a:t>Программы </a:t>
            </a:r>
            <a:r>
              <a:rPr lang="ru-RU" sz="4000" i="1" dirty="0"/>
              <a:t>взаимодействия МКОУ «</a:t>
            </a:r>
            <a:r>
              <a:rPr lang="ru-RU" sz="4000" i="1" dirty="0" err="1"/>
              <a:t>Чернятинская</a:t>
            </a:r>
            <a:r>
              <a:rPr lang="ru-RU" sz="4000" i="1" dirty="0"/>
              <a:t> СШ № 15» и социума на период 2020-2022 гг</a:t>
            </a:r>
            <a:r>
              <a:rPr lang="ru-RU" sz="4000" i="1" dirty="0" smtClean="0"/>
              <a:t>.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Автор: директор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МКОУ «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Чернятинская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СШ № 15» Артамонова И.А.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 t="-25000" r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этап. Основной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 l="-17000" r="-1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III этап. Завершающий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2060848"/>
          <a:ext cx="82296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 взаимодействия школы и социума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11560" y="2348880"/>
          <a:ext cx="813690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l="-25000" r="-2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Ожидаемые результаты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772816"/>
          <a:ext cx="8784976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27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Исполнители Программы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Основание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разработки Программы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88900" indent="0">
              <a:lnSpc>
                <a:spcPct val="160000"/>
              </a:lnSpc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Школа выступает главным звеном в процессе социализации подрастающего поколения. Процесс становления личности ребенка в школе имеет несколько направлений:</a:t>
            </a:r>
          </a:p>
          <a:p>
            <a:pPr marL="88900" indent="0">
              <a:lnSpc>
                <a:spcPct val="160000"/>
              </a:lnSpc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взаимодействие обучающихся друг с другом</a:t>
            </a:r>
          </a:p>
          <a:p>
            <a:pPr marL="88900" indent="0">
              <a:lnSpc>
                <a:spcPct val="160000"/>
              </a:lnSpc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взаимодействие обучающихся с педагогами в процессе обучения и воспитания </a:t>
            </a:r>
          </a:p>
          <a:p>
            <a:pPr marL="88900" indent="0">
              <a:lnSpc>
                <a:spcPct val="160000"/>
              </a:lnSpc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взаимодействие с внешкольным (внешним по отношению к школе, но все-таки связанным с ней) социумом.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744416"/>
          </a:xfrm>
        </p:spPr>
        <p:txBody>
          <a:bodyPr>
            <a:normAutofit fontScale="77500" lnSpcReduction="20000"/>
          </a:bodyPr>
          <a:lstStyle/>
          <a:p>
            <a:pPr marL="179388" indent="179388">
              <a:lnSpc>
                <a:spcPct val="150000"/>
              </a:lnSpc>
              <a:buNone/>
            </a:pPr>
            <a:r>
              <a:rPr lang="ru-RU" b="1" dirty="0" smtClean="0"/>
              <a:t>Ученики сельской школы ограничены в возможностях взаимодействия с внешним социумом. И школа на селе призвана компенсировать данный недостаток. Главная задача сельского учреждения -  скоординировать совместные усилия семьи и общественности по формированию социально благоприятной среды для воспитания подрастающего поколения.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Обоснование необходимости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ru-RU" b="1" dirty="0" smtClean="0"/>
              <a:t>Сложная социально-экономическая ситуация в деревнях и селах: рост безработицы, формирование социальной базы роста криминогенной обстановки, пьянства, наркомании. </a:t>
            </a:r>
          </a:p>
          <a:p>
            <a:pPr>
              <a:lnSpc>
                <a:spcPct val="160000"/>
              </a:lnSpc>
            </a:pPr>
            <a:r>
              <a:rPr lang="ru-RU" b="1" dirty="0" smtClean="0"/>
              <a:t>Родители заняты домашним хозяйством, огородом, сенокосом, и дети большую часть времени предоставлены сами себе. </a:t>
            </a:r>
          </a:p>
          <a:p>
            <a:pPr>
              <a:lnSpc>
                <a:spcPct val="160000"/>
              </a:lnSpc>
            </a:pPr>
            <a:r>
              <a:rPr lang="ru-RU" b="1" dirty="0" smtClean="0"/>
              <a:t>В д. </a:t>
            </a:r>
            <a:r>
              <a:rPr lang="ru-RU" b="1" dirty="0" err="1" smtClean="0"/>
              <a:t>Чернятино</a:t>
            </a:r>
            <a:r>
              <a:rPr lang="ru-RU" b="1" dirty="0" smtClean="0"/>
              <a:t> нет сельского клуба, библиотек, спортивных учреждений, церквей.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Цель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1467608"/>
          </a:xfrm>
        </p:spPr>
        <p:txBody>
          <a:bodyPr>
            <a:normAutofit fontScale="62500" lnSpcReduction="20000"/>
          </a:bodyPr>
          <a:lstStyle/>
          <a:p>
            <a:pPr marL="88900" indent="20638">
              <a:lnSpc>
                <a:spcPct val="160000"/>
              </a:lnSpc>
              <a:buNone/>
            </a:pPr>
            <a:r>
              <a:rPr lang="ru-RU" b="1" dirty="0" smtClean="0"/>
              <a:t>Объединение усилий и ресурсов школы и социума в воспитании социально ответственной личности обучающихся в условиях современного информационного общества</a:t>
            </a:r>
            <a:r>
              <a:rPr lang="ru-RU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r>
              <a:rPr lang="ru-RU" dirty="0" smtClean="0"/>
              <a:t>Основные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70000"/>
              </a:lnSpc>
            </a:pPr>
            <a:r>
              <a:rPr lang="ru-RU" b="1" dirty="0" smtClean="0"/>
              <a:t>изучение особенностей социума и семьи, разработка единого плана воспитательной работы школы;</a:t>
            </a:r>
          </a:p>
          <a:p>
            <a:pPr lvl="0">
              <a:lnSpc>
                <a:spcPct val="170000"/>
              </a:lnSpc>
            </a:pPr>
            <a:r>
              <a:rPr lang="ru-RU" b="1" dirty="0" smtClean="0"/>
              <a:t>разработка и внедрение в практику планов совместной работы школы с общественными организациями, учреждениями культуры и спорта, отделами по делам несовершеннолетних, религиозными организациями, сельской администрацией;</a:t>
            </a:r>
          </a:p>
          <a:p>
            <a:pPr lvl="0">
              <a:lnSpc>
                <a:spcPct val="170000"/>
              </a:lnSpc>
            </a:pPr>
            <a:r>
              <a:rPr lang="ru-RU" b="1" dirty="0" smtClean="0"/>
              <a:t>координация совместных ресурсов учреждений образования, культуры, социума, направленных на воспитание и социализацию подрастающего поколения;</a:t>
            </a:r>
          </a:p>
          <a:p>
            <a:pPr lvl="0">
              <a:lnSpc>
                <a:spcPct val="170000"/>
              </a:lnSpc>
            </a:pPr>
            <a:r>
              <a:rPr lang="ru-RU" b="1" dirty="0" smtClean="0"/>
              <a:t>привлечение общественности к созданию положительного имиджа школы, преобразование сельской образовательной организации в </a:t>
            </a:r>
            <a:r>
              <a:rPr lang="ru-RU" b="1" dirty="0" err="1" smtClean="0"/>
              <a:t>инвестиционно</a:t>
            </a:r>
            <a:r>
              <a:rPr lang="ru-RU" b="1" dirty="0" smtClean="0"/>
              <a:t> привлекательное  для всего местного сообщества учреждение.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Сроки </a:t>
            </a:r>
            <a:br>
              <a:rPr lang="ru-RU" dirty="0" smtClean="0"/>
            </a:br>
            <a:r>
              <a:rPr lang="ru-RU" dirty="0" smtClean="0"/>
              <a:t>реализации Программы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I этап.  Подготовительный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04864"/>
          <a:ext cx="82296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224</TotalTime>
  <Words>534</Words>
  <Application>Microsoft Office PowerPoint</Application>
  <PresentationFormat>Экран (4:3)</PresentationFormat>
  <Paragraphs>68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Городская</vt:lpstr>
      <vt:lpstr>ПРОЕКТ Программы взаимодействия МКОУ «Чернятинская СШ № 15» и социума на период 2020-2022 гг.</vt:lpstr>
      <vt:lpstr>Исполнители Программы</vt:lpstr>
      <vt:lpstr>Основание  для разработки Программы</vt:lpstr>
      <vt:lpstr>Слайд 4</vt:lpstr>
      <vt:lpstr>Обоснование необходимости Программы</vt:lpstr>
      <vt:lpstr>Цель Программы</vt:lpstr>
      <vt:lpstr>Основные задачи</vt:lpstr>
      <vt:lpstr>Сроки  реализации Программы</vt:lpstr>
      <vt:lpstr>I этап.  Подготовительный </vt:lpstr>
      <vt:lpstr>II этап. Основной </vt:lpstr>
      <vt:lpstr>III этап. Завершающий </vt:lpstr>
      <vt:lpstr>Схема взаимодействия школы и социума</vt:lpstr>
      <vt:lpstr>Ожидаемые результаты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Программы взаимодействия МКОУ «Чернятинская СШ № 15» и социума на период 2020-2022 гг.</dc:title>
  <dc:creator>Пользователь Windows</dc:creator>
  <cp:lastModifiedBy>Пользователь Windows</cp:lastModifiedBy>
  <cp:revision>22</cp:revision>
  <dcterms:created xsi:type="dcterms:W3CDTF">2020-05-20T11:37:23Z</dcterms:created>
  <dcterms:modified xsi:type="dcterms:W3CDTF">2020-05-20T19:09:28Z</dcterms:modified>
</cp:coreProperties>
</file>