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73" r:id="rId7"/>
    <p:sldId id="258" r:id="rId8"/>
    <p:sldId id="271" r:id="rId9"/>
    <p:sldId id="259" r:id="rId10"/>
    <p:sldId id="260" r:id="rId11"/>
    <p:sldId id="261" r:id="rId12"/>
    <p:sldId id="262" r:id="rId13"/>
    <p:sldId id="263" r:id="rId14"/>
    <p:sldId id="266" r:id="rId15"/>
    <p:sldId id="265" r:id="rId16"/>
    <p:sldId id="26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8" autoAdjust="0"/>
    <p:restoredTop sz="94660"/>
  </p:normalViewPr>
  <p:slideViewPr>
    <p:cSldViewPr>
      <p:cViewPr varScale="1">
        <p:scale>
          <a:sx n="104" d="100"/>
          <a:sy n="104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6CB51-0B1E-4F39-9194-CC9CAEF4159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77ECDC-1C60-4137-B1BF-C11E4A65FFEA}">
      <dgm:prSet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ABCF2AF-6286-44CA-B168-D9DD43DF0444}" type="parTrans" cxnId="{2BCBF3B6-000B-4078-94F0-31A4A2E27857}">
      <dgm:prSet/>
      <dgm:spPr/>
      <dgm:t>
        <a:bodyPr/>
        <a:lstStyle/>
        <a:p>
          <a:endParaRPr lang="ru-RU"/>
        </a:p>
      </dgm:t>
    </dgm:pt>
    <dgm:pt modelId="{75AFB7AA-5E66-4002-93C8-3039665D7F7A}" type="sibTrans" cxnId="{2BCBF3B6-000B-4078-94F0-31A4A2E27857}">
      <dgm:prSet/>
      <dgm:spPr/>
      <dgm:t>
        <a:bodyPr/>
        <a:lstStyle/>
        <a:p>
          <a:endParaRPr lang="ru-RU"/>
        </a:p>
      </dgm:t>
    </dgm:pt>
    <dgm:pt modelId="{65D59561-5A5A-4B5A-A43E-034CE236F817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Оптимизация коммуникативных умений и навыков обучающихся, создание условий для развития общения, усвоения нравственных ценностей, представлений о социальной действительности и о самих себе посредством игровой деятельности.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321CF0-2D78-47A9-B320-43E80C0D5D0B}" type="parTrans" cxnId="{1ADE547B-F07B-499B-BBC0-33C998A30772}">
      <dgm:prSet/>
      <dgm:spPr/>
      <dgm:t>
        <a:bodyPr/>
        <a:lstStyle/>
        <a:p>
          <a:endParaRPr lang="ru-RU"/>
        </a:p>
      </dgm:t>
    </dgm:pt>
    <dgm:pt modelId="{5782388D-F35C-4DDD-95DC-3C3794F16366}" type="sibTrans" cxnId="{1ADE547B-F07B-499B-BBC0-33C998A30772}">
      <dgm:prSet/>
      <dgm:spPr/>
      <dgm:t>
        <a:bodyPr/>
        <a:lstStyle/>
        <a:p>
          <a:endParaRPr lang="ru-RU"/>
        </a:p>
      </dgm:t>
    </dgm:pt>
    <dgm:pt modelId="{A86941ED-683D-440E-A1EC-98E2156FE8F7}" type="pres">
      <dgm:prSet presAssocID="{5F36CB51-0B1E-4F39-9194-CC9CAEF4159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D79569-D897-41FB-9854-D8FAB405A410}" type="pres">
      <dgm:prSet presAssocID="{3677ECDC-1C60-4137-B1BF-C11E4A65FFEA}" presName="linNode" presStyleCnt="0"/>
      <dgm:spPr/>
    </dgm:pt>
    <dgm:pt modelId="{92A5FE6A-AA43-4D50-AC98-853882CA7182}" type="pres">
      <dgm:prSet presAssocID="{3677ECDC-1C60-4137-B1BF-C11E4A65FFEA}" presName="parentShp" presStyleLbl="node1" presStyleIdx="0" presStyleCnt="1" custScaleX="65734" custLinFactNeighborX="-16" custLinFactNeighborY="-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2A146-E042-4DF8-9158-1EE41BBD4BE8}" type="pres">
      <dgm:prSet presAssocID="{3677ECDC-1C60-4137-B1BF-C11E4A65FFEA}" presName="childShp" presStyleLbl="bgAccFollowNode1" presStyleIdx="0" presStyleCnt="1" custScaleX="137116" custScaleY="7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AAE6E-B907-4D46-8C3A-62D883CF154E}" type="presOf" srcId="{65D59561-5A5A-4B5A-A43E-034CE236F817}" destId="{E152A146-E042-4DF8-9158-1EE41BBD4BE8}" srcOrd="0" destOrd="0" presId="urn:microsoft.com/office/officeart/2005/8/layout/vList6"/>
    <dgm:cxn modelId="{7BD8A43E-595E-427D-ABE9-C7F8A83CD2F7}" type="presOf" srcId="{5F36CB51-0B1E-4F39-9194-CC9CAEF4159A}" destId="{A86941ED-683D-440E-A1EC-98E2156FE8F7}" srcOrd="0" destOrd="0" presId="urn:microsoft.com/office/officeart/2005/8/layout/vList6"/>
    <dgm:cxn modelId="{2BCBF3B6-000B-4078-94F0-31A4A2E27857}" srcId="{5F36CB51-0B1E-4F39-9194-CC9CAEF4159A}" destId="{3677ECDC-1C60-4137-B1BF-C11E4A65FFEA}" srcOrd="0" destOrd="0" parTransId="{4ABCF2AF-6286-44CA-B168-D9DD43DF0444}" sibTransId="{75AFB7AA-5E66-4002-93C8-3039665D7F7A}"/>
    <dgm:cxn modelId="{1ADE547B-F07B-499B-BBC0-33C998A30772}" srcId="{3677ECDC-1C60-4137-B1BF-C11E4A65FFEA}" destId="{65D59561-5A5A-4B5A-A43E-034CE236F817}" srcOrd="0" destOrd="0" parTransId="{53321CF0-2D78-47A9-B320-43E80C0D5D0B}" sibTransId="{5782388D-F35C-4DDD-95DC-3C3794F16366}"/>
    <dgm:cxn modelId="{6B7444E4-C31D-4A79-B34B-697268D790FA}" type="presOf" srcId="{3677ECDC-1C60-4137-B1BF-C11E4A65FFEA}" destId="{92A5FE6A-AA43-4D50-AC98-853882CA7182}" srcOrd="0" destOrd="0" presId="urn:microsoft.com/office/officeart/2005/8/layout/vList6"/>
    <dgm:cxn modelId="{1DC071A3-F7A2-4C87-8A92-AFC6906AF958}" type="presParOf" srcId="{A86941ED-683D-440E-A1EC-98E2156FE8F7}" destId="{C4D79569-D897-41FB-9854-D8FAB405A410}" srcOrd="0" destOrd="0" presId="urn:microsoft.com/office/officeart/2005/8/layout/vList6"/>
    <dgm:cxn modelId="{D668CDA5-1DF9-4573-9D6B-BFDAC58FB921}" type="presParOf" srcId="{C4D79569-D897-41FB-9854-D8FAB405A410}" destId="{92A5FE6A-AA43-4D50-AC98-853882CA7182}" srcOrd="0" destOrd="0" presId="urn:microsoft.com/office/officeart/2005/8/layout/vList6"/>
    <dgm:cxn modelId="{ACF4509C-21E9-4C4E-BE03-37266AF716CC}" type="presParOf" srcId="{C4D79569-D897-41FB-9854-D8FAB405A410}" destId="{E152A146-E042-4DF8-9158-1EE41BBD4B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15F18-ECAE-4E54-A5A8-7FD66FD4B9F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DB1C3F-562E-43ED-B425-3C427D68E8F3}">
      <dgm:prSet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3200" dirty="0"/>
        </a:p>
      </dgm:t>
    </dgm:pt>
    <dgm:pt modelId="{1949CAE0-2EA4-42D4-8E10-D029CAF82CC3}" type="parTrans" cxnId="{63E500F0-E378-45CC-B724-CF4A19709D7E}">
      <dgm:prSet/>
      <dgm:spPr/>
      <dgm:t>
        <a:bodyPr/>
        <a:lstStyle/>
        <a:p>
          <a:endParaRPr lang="ru-RU"/>
        </a:p>
      </dgm:t>
    </dgm:pt>
    <dgm:pt modelId="{A0613422-F01D-4699-BF65-3EFD358C0F3A}" type="sibTrans" cxnId="{63E500F0-E378-45CC-B724-CF4A19709D7E}">
      <dgm:prSet/>
      <dgm:spPr/>
      <dgm:t>
        <a:bodyPr/>
        <a:lstStyle/>
        <a:p>
          <a:endParaRPr lang="ru-RU"/>
        </a:p>
      </dgm:t>
    </dgm:pt>
    <dgm:pt modelId="{0655B090-0E51-4085-91AA-2356629938F0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Осуществлять коррекционно-развивающую работу обучающихся с проблемами в общении в условиях игры.</a:t>
          </a:r>
          <a:endParaRPr lang="ru-RU" dirty="0"/>
        </a:p>
      </dgm:t>
    </dgm:pt>
    <dgm:pt modelId="{4F49DC03-8C75-42C5-BFDD-2F9BE64B5291}" type="parTrans" cxnId="{ABC94665-8E2D-44DE-B44E-4EAFB83A88E6}">
      <dgm:prSet/>
      <dgm:spPr/>
      <dgm:t>
        <a:bodyPr/>
        <a:lstStyle/>
        <a:p>
          <a:endParaRPr lang="ru-RU"/>
        </a:p>
      </dgm:t>
    </dgm:pt>
    <dgm:pt modelId="{BB0A7500-8829-469F-9F0C-393F099231A9}" type="sibTrans" cxnId="{ABC94665-8E2D-44DE-B44E-4EAFB83A88E6}">
      <dgm:prSet/>
      <dgm:spPr/>
      <dgm:t>
        <a:bodyPr/>
        <a:lstStyle/>
        <a:p>
          <a:endParaRPr lang="ru-RU"/>
        </a:p>
      </dgm:t>
    </dgm:pt>
    <dgm:pt modelId="{BD61A360-F3C4-4222-9C16-4574E9FC0FA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Формировать у обучающегося представления о самом себе и воспитание элементарных навыков для выстраивания адекватной системы положительных личностных оценок.</a:t>
          </a:r>
          <a:endParaRPr lang="ru-RU" dirty="0"/>
        </a:p>
      </dgm:t>
    </dgm:pt>
    <dgm:pt modelId="{D11E23B1-6CE3-4835-8CE6-F6FF3EFBB853}" type="parTrans" cxnId="{32D421E5-D73D-46E6-A62E-79902EBD7DF8}">
      <dgm:prSet/>
      <dgm:spPr/>
      <dgm:t>
        <a:bodyPr/>
        <a:lstStyle/>
        <a:p>
          <a:endParaRPr lang="ru-RU"/>
        </a:p>
      </dgm:t>
    </dgm:pt>
    <dgm:pt modelId="{2FDE544F-1931-4C4C-A81E-35F9B2568EFA}" type="sibTrans" cxnId="{32D421E5-D73D-46E6-A62E-79902EBD7DF8}">
      <dgm:prSet/>
      <dgm:spPr/>
      <dgm:t>
        <a:bodyPr/>
        <a:lstStyle/>
        <a:p>
          <a:endParaRPr lang="ru-RU"/>
        </a:p>
      </dgm:t>
    </dgm:pt>
    <dgm:pt modelId="{91CDFC73-1E7D-4068-B06F-647B6FDD778F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Вырабатывать у обучающихся положительные черты характера, способствующие их лучшему взаимопониманию в процессе общения.</a:t>
          </a:r>
          <a:endParaRPr lang="ru-RU" dirty="0"/>
        </a:p>
      </dgm:t>
    </dgm:pt>
    <dgm:pt modelId="{8C0CE8BE-AE05-4BB6-B892-270709AC3E43}" type="parTrans" cxnId="{A7A7E847-656F-408B-853C-AFD459267919}">
      <dgm:prSet/>
      <dgm:spPr/>
      <dgm:t>
        <a:bodyPr/>
        <a:lstStyle/>
        <a:p>
          <a:endParaRPr lang="ru-RU"/>
        </a:p>
      </dgm:t>
    </dgm:pt>
    <dgm:pt modelId="{F1ECB112-9D7E-4063-857F-6F9D187605E2}" type="sibTrans" cxnId="{A7A7E847-656F-408B-853C-AFD459267919}">
      <dgm:prSet/>
      <dgm:spPr/>
      <dgm:t>
        <a:bodyPr/>
        <a:lstStyle/>
        <a:p>
          <a:endParaRPr lang="ru-RU"/>
        </a:p>
      </dgm:t>
    </dgm:pt>
    <dgm:pt modelId="{D43E59C0-4465-4864-947E-BDC985C0BDC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Развивать у обучающихся самоконтроль поведения, эмоциональную устойчивость в ходе общения.</a:t>
          </a:r>
          <a:endParaRPr lang="ru-RU" dirty="0"/>
        </a:p>
      </dgm:t>
    </dgm:pt>
    <dgm:pt modelId="{2691D6D3-73C2-4119-9C55-7C89AAF84605}" type="parTrans" cxnId="{73544EB7-89C2-476C-84C0-83A478AA16E9}">
      <dgm:prSet/>
      <dgm:spPr/>
      <dgm:t>
        <a:bodyPr/>
        <a:lstStyle/>
        <a:p>
          <a:endParaRPr lang="ru-RU"/>
        </a:p>
      </dgm:t>
    </dgm:pt>
    <dgm:pt modelId="{015255BA-0E3C-497F-9AD4-7514FEDC1B33}" type="sibTrans" cxnId="{73544EB7-89C2-476C-84C0-83A478AA16E9}">
      <dgm:prSet/>
      <dgm:spPr/>
      <dgm:t>
        <a:bodyPr/>
        <a:lstStyle/>
        <a:p>
          <a:endParaRPr lang="ru-RU"/>
        </a:p>
      </dgm:t>
    </dgm:pt>
    <dgm:pt modelId="{6C3E21E5-B0CE-4AB6-B639-6EA79650D99F}">
      <dgm:prSet/>
      <dgm:spPr/>
      <dgm:t>
        <a:bodyPr/>
        <a:lstStyle/>
        <a:p>
          <a:endParaRPr lang="ru-RU"/>
        </a:p>
      </dgm:t>
    </dgm:pt>
    <dgm:pt modelId="{6227CF55-DC3E-4EA8-91A6-8EF7BD8E6D0F}" type="parTrans" cxnId="{B5537737-6FF9-4A3F-B805-65C0E4DD098B}">
      <dgm:prSet/>
      <dgm:spPr/>
      <dgm:t>
        <a:bodyPr/>
        <a:lstStyle/>
        <a:p>
          <a:endParaRPr lang="ru-RU"/>
        </a:p>
      </dgm:t>
    </dgm:pt>
    <dgm:pt modelId="{F11F3F36-0C4C-444C-8762-6F2D0C6947EF}" type="sibTrans" cxnId="{B5537737-6FF9-4A3F-B805-65C0E4DD098B}">
      <dgm:prSet/>
      <dgm:spPr/>
      <dgm:t>
        <a:bodyPr/>
        <a:lstStyle/>
        <a:p>
          <a:endParaRPr lang="ru-RU"/>
        </a:p>
      </dgm:t>
    </dgm:pt>
    <dgm:pt modelId="{4A7475B0-BE91-47FF-B9D9-47D878C6B70F}" type="pres">
      <dgm:prSet presAssocID="{2DA15F18-ECAE-4E54-A5A8-7FD66FD4B9F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4D26C-D53E-459E-98D2-C990234F27E8}" type="pres">
      <dgm:prSet presAssocID="{2DA15F18-ECAE-4E54-A5A8-7FD66FD4B9FA}" presName="matrix" presStyleCnt="0"/>
      <dgm:spPr/>
    </dgm:pt>
    <dgm:pt modelId="{526302E3-9654-4E5E-8145-46B3086EDF36}" type="pres">
      <dgm:prSet presAssocID="{2DA15F18-ECAE-4E54-A5A8-7FD66FD4B9FA}" presName="tile1" presStyleLbl="node1" presStyleIdx="0" presStyleCnt="4" custScaleX="101292" custScaleY="104753" custLinFactNeighborX="-1750" custLinFactNeighborY="-2887"/>
      <dgm:spPr/>
      <dgm:t>
        <a:bodyPr/>
        <a:lstStyle/>
        <a:p>
          <a:endParaRPr lang="ru-RU"/>
        </a:p>
      </dgm:t>
    </dgm:pt>
    <dgm:pt modelId="{A9086384-9E5D-4537-BA57-2C2A66A69F37}" type="pres">
      <dgm:prSet presAssocID="{2DA15F18-ECAE-4E54-A5A8-7FD66FD4B9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C0AAE-8CDC-4179-9785-D868A4BAFB5B}" type="pres">
      <dgm:prSet presAssocID="{2DA15F18-ECAE-4E54-A5A8-7FD66FD4B9FA}" presName="tile2" presStyleLbl="node1" presStyleIdx="1" presStyleCnt="4" custScaleX="98342" custScaleY="110528" custLinFactNeighborX="23" custLinFactNeighborY="0"/>
      <dgm:spPr/>
      <dgm:t>
        <a:bodyPr/>
        <a:lstStyle/>
        <a:p>
          <a:endParaRPr lang="ru-RU"/>
        </a:p>
      </dgm:t>
    </dgm:pt>
    <dgm:pt modelId="{E5CCE3AF-C601-4917-9BC0-0E75B480A27F}" type="pres">
      <dgm:prSet presAssocID="{2DA15F18-ECAE-4E54-A5A8-7FD66FD4B9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25C69-5795-4533-A6CB-E4C348CF215F}" type="pres">
      <dgm:prSet presAssocID="{2DA15F18-ECAE-4E54-A5A8-7FD66FD4B9FA}" presName="tile3" presStyleLbl="node1" presStyleIdx="2" presStyleCnt="4" custScaleX="108826" custLinFactNeighborX="-1163" custLinFactNeighborY="-252"/>
      <dgm:spPr/>
      <dgm:t>
        <a:bodyPr/>
        <a:lstStyle/>
        <a:p>
          <a:endParaRPr lang="ru-RU"/>
        </a:p>
      </dgm:t>
    </dgm:pt>
    <dgm:pt modelId="{D80C87AD-C3A0-497F-8C98-56F9249CF25E}" type="pres">
      <dgm:prSet presAssocID="{2DA15F18-ECAE-4E54-A5A8-7FD66FD4B9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D7686-2129-43FF-9C75-E97DD3C94806}" type="pres">
      <dgm:prSet presAssocID="{2DA15F18-ECAE-4E54-A5A8-7FD66FD4B9FA}" presName="tile4" presStyleLbl="node1" presStyleIdx="3" presStyleCnt="4" custScaleX="99240" custLinFactNeighborX="4292" custLinFactNeighborY="5012"/>
      <dgm:spPr/>
      <dgm:t>
        <a:bodyPr/>
        <a:lstStyle/>
        <a:p>
          <a:endParaRPr lang="ru-RU"/>
        </a:p>
      </dgm:t>
    </dgm:pt>
    <dgm:pt modelId="{B1955FE3-D1C7-49A9-8E92-0F3DCE8FF43C}" type="pres">
      <dgm:prSet presAssocID="{2DA15F18-ECAE-4E54-A5A8-7FD66FD4B9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21EB8-56E5-4609-9AAB-8ED803F54C9F}" type="pres">
      <dgm:prSet presAssocID="{2DA15F18-ECAE-4E54-A5A8-7FD66FD4B9FA}" presName="centerTile" presStyleLbl="fgShp" presStyleIdx="0" presStyleCnt="1" custScaleX="74994" custScaleY="94709" custLinFactNeighborX="2079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500F0-E378-45CC-B724-CF4A19709D7E}" srcId="{2DA15F18-ECAE-4E54-A5A8-7FD66FD4B9FA}" destId="{D3DB1C3F-562E-43ED-B425-3C427D68E8F3}" srcOrd="0" destOrd="0" parTransId="{1949CAE0-2EA4-42D4-8E10-D029CAF82CC3}" sibTransId="{A0613422-F01D-4699-BF65-3EFD358C0F3A}"/>
    <dgm:cxn modelId="{2363B974-4D73-4E50-A0A0-0A16E6D1B82D}" type="presOf" srcId="{0655B090-0E51-4085-91AA-2356629938F0}" destId="{A9086384-9E5D-4537-BA57-2C2A66A69F37}" srcOrd="1" destOrd="0" presId="urn:microsoft.com/office/officeart/2005/8/layout/matrix1"/>
    <dgm:cxn modelId="{E00C42D9-3ABF-415C-AA8D-48507E53B5C2}" type="presOf" srcId="{0655B090-0E51-4085-91AA-2356629938F0}" destId="{526302E3-9654-4E5E-8145-46B3086EDF36}" srcOrd="0" destOrd="0" presId="urn:microsoft.com/office/officeart/2005/8/layout/matrix1"/>
    <dgm:cxn modelId="{7332E93C-C052-4167-83D7-9AF9350188EF}" type="presOf" srcId="{D3DB1C3F-562E-43ED-B425-3C427D68E8F3}" destId="{1EF21EB8-56E5-4609-9AAB-8ED803F54C9F}" srcOrd="0" destOrd="0" presId="urn:microsoft.com/office/officeart/2005/8/layout/matrix1"/>
    <dgm:cxn modelId="{32D421E5-D73D-46E6-A62E-79902EBD7DF8}" srcId="{D3DB1C3F-562E-43ED-B425-3C427D68E8F3}" destId="{BD61A360-F3C4-4222-9C16-4574E9FC0FA7}" srcOrd="1" destOrd="0" parTransId="{D11E23B1-6CE3-4835-8CE6-F6FF3EFBB853}" sibTransId="{2FDE544F-1931-4C4C-A81E-35F9B2568EFA}"/>
    <dgm:cxn modelId="{73544EB7-89C2-476C-84C0-83A478AA16E9}" srcId="{D3DB1C3F-562E-43ED-B425-3C427D68E8F3}" destId="{D43E59C0-4465-4864-947E-BDC985C0BDC9}" srcOrd="3" destOrd="0" parTransId="{2691D6D3-73C2-4119-9C55-7C89AAF84605}" sibTransId="{015255BA-0E3C-497F-9AD4-7514FEDC1B33}"/>
    <dgm:cxn modelId="{70A9AF45-D7D6-458A-B147-C66EFCA9EC5E}" type="presOf" srcId="{91CDFC73-1E7D-4068-B06F-647B6FDD778F}" destId="{D80C87AD-C3A0-497F-8C98-56F9249CF25E}" srcOrd="1" destOrd="0" presId="urn:microsoft.com/office/officeart/2005/8/layout/matrix1"/>
    <dgm:cxn modelId="{B5537737-6FF9-4A3F-B805-65C0E4DD098B}" srcId="{D3DB1C3F-562E-43ED-B425-3C427D68E8F3}" destId="{6C3E21E5-B0CE-4AB6-B639-6EA79650D99F}" srcOrd="4" destOrd="0" parTransId="{6227CF55-DC3E-4EA8-91A6-8EF7BD8E6D0F}" sibTransId="{F11F3F36-0C4C-444C-8762-6F2D0C6947EF}"/>
    <dgm:cxn modelId="{5280A8B1-39FE-4E38-8AA0-EA58EF6D8F50}" type="presOf" srcId="{2DA15F18-ECAE-4E54-A5A8-7FD66FD4B9FA}" destId="{4A7475B0-BE91-47FF-B9D9-47D878C6B70F}" srcOrd="0" destOrd="0" presId="urn:microsoft.com/office/officeart/2005/8/layout/matrix1"/>
    <dgm:cxn modelId="{ABC94665-8E2D-44DE-B44E-4EAFB83A88E6}" srcId="{D3DB1C3F-562E-43ED-B425-3C427D68E8F3}" destId="{0655B090-0E51-4085-91AA-2356629938F0}" srcOrd="0" destOrd="0" parTransId="{4F49DC03-8C75-42C5-BFDD-2F9BE64B5291}" sibTransId="{BB0A7500-8829-469F-9F0C-393F099231A9}"/>
    <dgm:cxn modelId="{1F677478-95BA-4241-8BA5-1000A2E0FC55}" type="presOf" srcId="{BD61A360-F3C4-4222-9C16-4574E9FC0FA7}" destId="{E5CCE3AF-C601-4917-9BC0-0E75B480A27F}" srcOrd="1" destOrd="0" presId="urn:microsoft.com/office/officeart/2005/8/layout/matrix1"/>
    <dgm:cxn modelId="{84ACD660-82C3-47B6-A560-3308C1E4D7F2}" type="presOf" srcId="{91CDFC73-1E7D-4068-B06F-647B6FDD778F}" destId="{15325C69-5795-4533-A6CB-E4C348CF215F}" srcOrd="0" destOrd="0" presId="urn:microsoft.com/office/officeart/2005/8/layout/matrix1"/>
    <dgm:cxn modelId="{17126F95-2338-4995-BAA3-A6A69A6B28A2}" type="presOf" srcId="{D43E59C0-4465-4864-947E-BDC985C0BDC9}" destId="{B1955FE3-D1C7-49A9-8E92-0F3DCE8FF43C}" srcOrd="1" destOrd="0" presId="urn:microsoft.com/office/officeart/2005/8/layout/matrix1"/>
    <dgm:cxn modelId="{F0D5C323-1597-433D-B250-855880FD3FC6}" type="presOf" srcId="{BD61A360-F3C4-4222-9C16-4574E9FC0FA7}" destId="{AFCC0AAE-8CDC-4179-9785-D868A4BAFB5B}" srcOrd="0" destOrd="0" presId="urn:microsoft.com/office/officeart/2005/8/layout/matrix1"/>
    <dgm:cxn modelId="{528BE2BF-928F-4B92-A0BD-DE26BBA5AE5E}" type="presOf" srcId="{D43E59C0-4465-4864-947E-BDC985C0BDC9}" destId="{477D7686-2129-43FF-9C75-E97DD3C94806}" srcOrd="0" destOrd="0" presId="urn:microsoft.com/office/officeart/2005/8/layout/matrix1"/>
    <dgm:cxn modelId="{A7A7E847-656F-408B-853C-AFD459267919}" srcId="{D3DB1C3F-562E-43ED-B425-3C427D68E8F3}" destId="{91CDFC73-1E7D-4068-B06F-647B6FDD778F}" srcOrd="2" destOrd="0" parTransId="{8C0CE8BE-AE05-4BB6-B892-270709AC3E43}" sibTransId="{F1ECB112-9D7E-4063-857F-6F9D187605E2}"/>
    <dgm:cxn modelId="{ADB49F7A-39E0-45C0-9928-A594F518649A}" type="presParOf" srcId="{4A7475B0-BE91-47FF-B9D9-47D878C6B70F}" destId="{6F24D26C-D53E-459E-98D2-C990234F27E8}" srcOrd="0" destOrd="0" presId="urn:microsoft.com/office/officeart/2005/8/layout/matrix1"/>
    <dgm:cxn modelId="{321BD335-45FD-4B4A-8BF3-ABB17EC0A451}" type="presParOf" srcId="{6F24D26C-D53E-459E-98D2-C990234F27E8}" destId="{526302E3-9654-4E5E-8145-46B3086EDF36}" srcOrd="0" destOrd="0" presId="urn:microsoft.com/office/officeart/2005/8/layout/matrix1"/>
    <dgm:cxn modelId="{1013D777-5423-4718-85A6-A3482EB0A30A}" type="presParOf" srcId="{6F24D26C-D53E-459E-98D2-C990234F27E8}" destId="{A9086384-9E5D-4537-BA57-2C2A66A69F37}" srcOrd="1" destOrd="0" presId="urn:microsoft.com/office/officeart/2005/8/layout/matrix1"/>
    <dgm:cxn modelId="{68375889-103C-4A50-B963-842CF742A53C}" type="presParOf" srcId="{6F24D26C-D53E-459E-98D2-C990234F27E8}" destId="{AFCC0AAE-8CDC-4179-9785-D868A4BAFB5B}" srcOrd="2" destOrd="0" presId="urn:microsoft.com/office/officeart/2005/8/layout/matrix1"/>
    <dgm:cxn modelId="{331F38F5-3E06-410A-A1C6-6FC581F0462D}" type="presParOf" srcId="{6F24D26C-D53E-459E-98D2-C990234F27E8}" destId="{E5CCE3AF-C601-4917-9BC0-0E75B480A27F}" srcOrd="3" destOrd="0" presId="urn:microsoft.com/office/officeart/2005/8/layout/matrix1"/>
    <dgm:cxn modelId="{E9519F31-1FF0-4775-80AC-EF8610CE9501}" type="presParOf" srcId="{6F24D26C-D53E-459E-98D2-C990234F27E8}" destId="{15325C69-5795-4533-A6CB-E4C348CF215F}" srcOrd="4" destOrd="0" presId="urn:microsoft.com/office/officeart/2005/8/layout/matrix1"/>
    <dgm:cxn modelId="{1E4388DE-2956-4D63-8EB7-1250298A5C48}" type="presParOf" srcId="{6F24D26C-D53E-459E-98D2-C990234F27E8}" destId="{D80C87AD-C3A0-497F-8C98-56F9249CF25E}" srcOrd="5" destOrd="0" presId="urn:microsoft.com/office/officeart/2005/8/layout/matrix1"/>
    <dgm:cxn modelId="{01874D7E-A538-4F5B-879B-ECD734D9F884}" type="presParOf" srcId="{6F24D26C-D53E-459E-98D2-C990234F27E8}" destId="{477D7686-2129-43FF-9C75-E97DD3C94806}" srcOrd="6" destOrd="0" presId="urn:microsoft.com/office/officeart/2005/8/layout/matrix1"/>
    <dgm:cxn modelId="{E611E7B7-51C7-46C3-BBD9-0E4942777FF6}" type="presParOf" srcId="{6F24D26C-D53E-459E-98D2-C990234F27E8}" destId="{B1955FE3-D1C7-49A9-8E92-0F3DCE8FF43C}" srcOrd="7" destOrd="0" presId="urn:microsoft.com/office/officeart/2005/8/layout/matrix1"/>
    <dgm:cxn modelId="{2D9B5534-9A86-4F54-871F-D54185FFC025}" type="presParOf" srcId="{4A7475B0-BE91-47FF-B9D9-47D878C6B70F}" destId="{1EF21EB8-56E5-4609-9AAB-8ED803F54C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D959F-4851-4314-9429-479E312B2DA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1D0ABF7-5D19-4BA7-861B-E52BE627C10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От того, как сложатся отношения обучающегося в группе сверстников, во многом зависит его следующий путь личностного и социального развития.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49874CF-88D4-4EA4-93C6-57EA1C4449CE}" type="parTrans" cxnId="{07FA6A26-F299-4561-958F-4D10977464F0}">
      <dgm:prSet/>
      <dgm:spPr/>
      <dgm:t>
        <a:bodyPr/>
        <a:lstStyle/>
        <a:p>
          <a:endParaRPr lang="ru-RU"/>
        </a:p>
      </dgm:t>
    </dgm:pt>
    <dgm:pt modelId="{64E828D9-73AA-480D-8F2F-4DFDCB628DAA}" type="sibTrans" cxnId="{07FA6A26-F299-4561-958F-4D10977464F0}">
      <dgm:prSet/>
      <dgm:spPr/>
      <dgm:t>
        <a:bodyPr/>
        <a:lstStyle/>
        <a:p>
          <a:endParaRPr lang="ru-RU"/>
        </a:p>
      </dgm:t>
    </dgm:pt>
    <dgm:pt modelId="{12550647-E1E9-4A31-BCE8-E8AFE63779D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настоящее время в мировом сообществе остро встала проблема социализации обучающихся с ЗПР, ДЦП.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B7B4744-B6D7-4B19-A0E8-A3183534BBBB}" type="parTrans" cxnId="{BAB8463F-4B8D-432C-A8A0-3479D164C349}">
      <dgm:prSet/>
      <dgm:spPr/>
      <dgm:t>
        <a:bodyPr/>
        <a:lstStyle/>
        <a:p>
          <a:endParaRPr lang="ru-RU"/>
        </a:p>
      </dgm:t>
    </dgm:pt>
    <dgm:pt modelId="{9D69B0C6-76D4-4737-9129-2B3466861629}" type="sibTrans" cxnId="{BAB8463F-4B8D-432C-A8A0-3479D164C349}">
      <dgm:prSet/>
      <dgm:spPr/>
      <dgm:t>
        <a:bodyPr/>
        <a:lstStyle/>
        <a:p>
          <a:endParaRPr lang="ru-RU"/>
        </a:p>
      </dgm:t>
    </dgm:pt>
    <dgm:pt modelId="{ED8EC575-24FC-4C29-AC84-9D3B81E3ECD9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Обучающимися нужно учиться функционировать в быту и общаться с другими людьми, но из-за своих ограниченных физиологических возможностей они не могут это делать полноценно.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8D25265-F748-4B3B-BDCB-9F8C9B2F82E4}" type="parTrans" cxnId="{44CF0B99-F8AF-4645-A45F-FBA67F8CCB8A}">
      <dgm:prSet/>
      <dgm:spPr/>
      <dgm:t>
        <a:bodyPr/>
        <a:lstStyle/>
        <a:p>
          <a:endParaRPr lang="ru-RU"/>
        </a:p>
      </dgm:t>
    </dgm:pt>
    <dgm:pt modelId="{E8DA7FAC-E067-4D21-92DC-899CD27A803B}" type="sibTrans" cxnId="{44CF0B99-F8AF-4645-A45F-FBA67F8CCB8A}">
      <dgm:prSet/>
      <dgm:spPr/>
      <dgm:t>
        <a:bodyPr/>
        <a:lstStyle/>
        <a:p>
          <a:endParaRPr lang="ru-RU"/>
        </a:p>
      </dgm:t>
    </dgm:pt>
    <dgm:pt modelId="{BD511A39-70FF-4B93-A680-05B517C3E9F1}" type="pres">
      <dgm:prSet presAssocID="{FA4D959F-4851-4314-9429-479E312B2DAF}" presName="compositeShape" presStyleCnt="0">
        <dgm:presLayoutVars>
          <dgm:dir/>
          <dgm:resizeHandles/>
        </dgm:presLayoutVars>
      </dgm:prSet>
      <dgm:spPr/>
    </dgm:pt>
    <dgm:pt modelId="{A7B6AB2D-23FB-4D73-AD6F-CDD325D17782}" type="pres">
      <dgm:prSet presAssocID="{FA4D959F-4851-4314-9429-479E312B2DAF}" presName="pyramid" presStyleLbl="node1" presStyleIdx="0" presStyleCnt="1"/>
      <dgm:spPr/>
    </dgm:pt>
    <dgm:pt modelId="{BC3EA652-7F29-4960-A14C-A25AC8095E89}" type="pres">
      <dgm:prSet presAssocID="{FA4D959F-4851-4314-9429-479E312B2DAF}" presName="theList" presStyleCnt="0"/>
      <dgm:spPr/>
    </dgm:pt>
    <dgm:pt modelId="{63747A15-3B7F-4343-886E-699B64FC09E1}" type="pres">
      <dgm:prSet presAssocID="{12550647-E1E9-4A31-BCE8-E8AFE63779D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5CACD-0ED1-4FB3-90F7-9FE91074A04A}" type="pres">
      <dgm:prSet presAssocID="{12550647-E1E9-4A31-BCE8-E8AFE63779DA}" presName="aSpace" presStyleCnt="0"/>
      <dgm:spPr/>
    </dgm:pt>
    <dgm:pt modelId="{FE464DA9-40AC-43F2-BA1A-92BEBC524862}" type="pres">
      <dgm:prSet presAssocID="{A1D0ABF7-5D19-4BA7-861B-E52BE627C107}" presName="aNode" presStyleLbl="fgAcc1" presStyleIdx="1" presStyleCnt="3" custLinFactNeighborX="1104" custLinFactNeighborY="11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2A613-8232-4C4B-9307-F91CA1679F2B}" type="pres">
      <dgm:prSet presAssocID="{A1D0ABF7-5D19-4BA7-861B-E52BE627C107}" presName="aSpace" presStyleCnt="0"/>
      <dgm:spPr/>
    </dgm:pt>
    <dgm:pt modelId="{7B012FEB-A0E4-4188-8E11-A9615BDBB534}" type="pres">
      <dgm:prSet presAssocID="{ED8EC575-24FC-4C29-AC84-9D3B81E3ECD9}" presName="aNode" presStyleLbl="fgAcc1" presStyleIdx="2" presStyleCnt="3" custScaleX="104655" custScaleY="122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77F42-47DA-4601-BA52-5339A40016EB}" type="pres">
      <dgm:prSet presAssocID="{ED8EC575-24FC-4C29-AC84-9D3B81E3ECD9}" presName="aSpace" presStyleCnt="0"/>
      <dgm:spPr/>
    </dgm:pt>
  </dgm:ptLst>
  <dgm:cxnLst>
    <dgm:cxn modelId="{ABD6B0DD-8A79-4FBA-BAC8-9EA65C60F828}" type="presOf" srcId="{ED8EC575-24FC-4C29-AC84-9D3B81E3ECD9}" destId="{7B012FEB-A0E4-4188-8E11-A9615BDBB534}" srcOrd="0" destOrd="0" presId="urn:microsoft.com/office/officeart/2005/8/layout/pyramid2"/>
    <dgm:cxn modelId="{4E9C09A9-F6CA-4C15-8461-E10A162F27B0}" type="presOf" srcId="{A1D0ABF7-5D19-4BA7-861B-E52BE627C107}" destId="{FE464DA9-40AC-43F2-BA1A-92BEBC524862}" srcOrd="0" destOrd="0" presId="urn:microsoft.com/office/officeart/2005/8/layout/pyramid2"/>
    <dgm:cxn modelId="{BAB8463F-4B8D-432C-A8A0-3479D164C349}" srcId="{FA4D959F-4851-4314-9429-479E312B2DAF}" destId="{12550647-E1E9-4A31-BCE8-E8AFE63779DA}" srcOrd="0" destOrd="0" parTransId="{7B7B4744-B6D7-4B19-A0E8-A3183534BBBB}" sibTransId="{9D69B0C6-76D4-4737-9129-2B3466861629}"/>
    <dgm:cxn modelId="{C7A2C11E-1962-42F7-A7AE-C9D7281128C6}" type="presOf" srcId="{12550647-E1E9-4A31-BCE8-E8AFE63779DA}" destId="{63747A15-3B7F-4343-886E-699B64FC09E1}" srcOrd="0" destOrd="0" presId="urn:microsoft.com/office/officeart/2005/8/layout/pyramid2"/>
    <dgm:cxn modelId="{07FA6A26-F299-4561-958F-4D10977464F0}" srcId="{FA4D959F-4851-4314-9429-479E312B2DAF}" destId="{A1D0ABF7-5D19-4BA7-861B-E52BE627C107}" srcOrd="1" destOrd="0" parTransId="{549874CF-88D4-4EA4-93C6-57EA1C4449CE}" sibTransId="{64E828D9-73AA-480D-8F2F-4DFDCB628DAA}"/>
    <dgm:cxn modelId="{C54D18D1-BAFB-4E36-8933-57355E032773}" type="presOf" srcId="{FA4D959F-4851-4314-9429-479E312B2DAF}" destId="{BD511A39-70FF-4B93-A680-05B517C3E9F1}" srcOrd="0" destOrd="0" presId="urn:microsoft.com/office/officeart/2005/8/layout/pyramid2"/>
    <dgm:cxn modelId="{44CF0B99-F8AF-4645-A45F-FBA67F8CCB8A}" srcId="{FA4D959F-4851-4314-9429-479E312B2DAF}" destId="{ED8EC575-24FC-4C29-AC84-9D3B81E3ECD9}" srcOrd="2" destOrd="0" parTransId="{48D25265-F748-4B3B-BDCB-9F8C9B2F82E4}" sibTransId="{E8DA7FAC-E067-4D21-92DC-899CD27A803B}"/>
    <dgm:cxn modelId="{E4DE5F9F-42F8-4DCB-9114-3209BB21A517}" type="presParOf" srcId="{BD511A39-70FF-4B93-A680-05B517C3E9F1}" destId="{A7B6AB2D-23FB-4D73-AD6F-CDD325D17782}" srcOrd="0" destOrd="0" presId="urn:microsoft.com/office/officeart/2005/8/layout/pyramid2"/>
    <dgm:cxn modelId="{BA6F53E1-7022-488A-80AE-2C00CE8512FB}" type="presParOf" srcId="{BD511A39-70FF-4B93-A680-05B517C3E9F1}" destId="{BC3EA652-7F29-4960-A14C-A25AC8095E89}" srcOrd="1" destOrd="0" presId="urn:microsoft.com/office/officeart/2005/8/layout/pyramid2"/>
    <dgm:cxn modelId="{85AEA0FF-AABA-4E01-83DA-9CA7B5F53493}" type="presParOf" srcId="{BC3EA652-7F29-4960-A14C-A25AC8095E89}" destId="{63747A15-3B7F-4343-886E-699B64FC09E1}" srcOrd="0" destOrd="0" presId="urn:microsoft.com/office/officeart/2005/8/layout/pyramid2"/>
    <dgm:cxn modelId="{2BE8A510-5E26-4EFD-B37F-09B1456020DA}" type="presParOf" srcId="{BC3EA652-7F29-4960-A14C-A25AC8095E89}" destId="{F6E5CACD-0ED1-4FB3-90F7-9FE91074A04A}" srcOrd="1" destOrd="0" presId="urn:microsoft.com/office/officeart/2005/8/layout/pyramid2"/>
    <dgm:cxn modelId="{2EAAC1E0-E93D-43AA-9524-2028B17CCCAF}" type="presParOf" srcId="{BC3EA652-7F29-4960-A14C-A25AC8095E89}" destId="{FE464DA9-40AC-43F2-BA1A-92BEBC524862}" srcOrd="2" destOrd="0" presId="urn:microsoft.com/office/officeart/2005/8/layout/pyramid2"/>
    <dgm:cxn modelId="{D0228F50-7BDD-4188-B61E-07C13E48E1BB}" type="presParOf" srcId="{BC3EA652-7F29-4960-A14C-A25AC8095E89}" destId="{4822A613-8232-4C4B-9307-F91CA1679F2B}" srcOrd="3" destOrd="0" presId="urn:microsoft.com/office/officeart/2005/8/layout/pyramid2"/>
    <dgm:cxn modelId="{F6FDC447-E910-452E-80F1-74E8E6C4A365}" type="presParOf" srcId="{BC3EA652-7F29-4960-A14C-A25AC8095E89}" destId="{7B012FEB-A0E4-4188-8E11-A9615BDBB534}" srcOrd="4" destOrd="0" presId="urn:microsoft.com/office/officeart/2005/8/layout/pyramid2"/>
    <dgm:cxn modelId="{8E937E3D-784F-49F7-8837-1AD1332D8C81}" type="presParOf" srcId="{BC3EA652-7F29-4960-A14C-A25AC8095E89}" destId="{45A77F42-47DA-4601-BA52-5339A40016E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6ECFF3-85FC-42B0-A2BB-D3CD65DF824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5F9C95F-357E-416A-AFA4-7C5DBE0D3DA3}">
      <dgm:prSet custT="1"/>
      <dgm:spPr/>
      <dgm:t>
        <a:bodyPr/>
        <a:lstStyle/>
        <a:p>
          <a:r>
            <a:rPr lang="ru-RU" sz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Приобщение обучающихся к миру взрослых людей, к миру чувств и переживаний, - задача, которую человечество решает с того времени, когда стала осознаваться необходимость в передаче опыта последующему поколению</a:t>
          </a:r>
          <a:endParaRPr lang="ru-RU" sz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F54518-69E6-4BE3-89D8-D01584D4F6AD}" type="parTrans" cxnId="{1FF939D9-6687-4734-930D-37E7153183D0}">
      <dgm:prSet/>
      <dgm:spPr/>
      <dgm:t>
        <a:bodyPr/>
        <a:lstStyle/>
        <a:p>
          <a:endParaRPr lang="ru-RU"/>
        </a:p>
      </dgm:t>
    </dgm:pt>
    <dgm:pt modelId="{42522E4C-A996-408B-86E0-4A7B4923B33B}" type="sibTrans" cxnId="{1FF939D9-6687-4734-930D-37E7153183D0}">
      <dgm:prSet/>
      <dgm:spPr/>
      <dgm:t>
        <a:bodyPr/>
        <a:lstStyle/>
        <a:p>
          <a:endParaRPr lang="ru-RU"/>
        </a:p>
      </dgm:t>
    </dgm:pt>
    <dgm:pt modelId="{6D781129-C073-44CC-9E03-2E9B210E43AF}" type="pres">
      <dgm:prSet presAssocID="{9D6ECFF3-85FC-42B0-A2BB-D3CD65DF8243}" presName="CompostProcess" presStyleCnt="0">
        <dgm:presLayoutVars>
          <dgm:dir/>
          <dgm:resizeHandles val="exact"/>
        </dgm:presLayoutVars>
      </dgm:prSet>
      <dgm:spPr/>
    </dgm:pt>
    <dgm:pt modelId="{55B1A8E5-6201-486D-92A7-B0440664031D}" type="pres">
      <dgm:prSet presAssocID="{9D6ECFF3-85FC-42B0-A2BB-D3CD65DF8243}" presName="arrow" presStyleLbl="bgShp" presStyleIdx="0" presStyleCnt="1" custScaleX="117647"/>
      <dgm:spPr/>
    </dgm:pt>
    <dgm:pt modelId="{40EC70F5-332D-497F-80CF-A47A7CD42E41}" type="pres">
      <dgm:prSet presAssocID="{9D6ECFF3-85FC-42B0-A2BB-D3CD65DF8243}" presName="linearProcess" presStyleCnt="0"/>
      <dgm:spPr/>
    </dgm:pt>
    <dgm:pt modelId="{821446FB-7F72-42B3-BAD8-9E35C3042A93}" type="pres">
      <dgm:prSet presAssocID="{95F9C95F-357E-416A-AFA4-7C5DBE0D3DA3}" presName="textNode" presStyleLbl="node1" presStyleIdx="0" presStyleCnt="1" custScaleX="90073" custScaleY="12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939D9-6687-4734-930D-37E7153183D0}" srcId="{9D6ECFF3-85FC-42B0-A2BB-D3CD65DF8243}" destId="{95F9C95F-357E-416A-AFA4-7C5DBE0D3DA3}" srcOrd="0" destOrd="0" parTransId="{82F54518-69E6-4BE3-89D8-D01584D4F6AD}" sibTransId="{42522E4C-A996-408B-86E0-4A7B4923B33B}"/>
    <dgm:cxn modelId="{E4E97BE7-4E62-4374-B687-9A49203FB416}" type="presOf" srcId="{95F9C95F-357E-416A-AFA4-7C5DBE0D3DA3}" destId="{821446FB-7F72-42B3-BAD8-9E35C3042A93}" srcOrd="0" destOrd="0" presId="urn:microsoft.com/office/officeart/2005/8/layout/hProcess9"/>
    <dgm:cxn modelId="{B1A5B6CC-CB5A-4C44-B030-396A2B6706B0}" type="presOf" srcId="{9D6ECFF3-85FC-42B0-A2BB-D3CD65DF8243}" destId="{6D781129-C073-44CC-9E03-2E9B210E43AF}" srcOrd="0" destOrd="0" presId="urn:microsoft.com/office/officeart/2005/8/layout/hProcess9"/>
    <dgm:cxn modelId="{DCBA218C-C027-4B56-9FF0-85802326D6CE}" type="presParOf" srcId="{6D781129-C073-44CC-9E03-2E9B210E43AF}" destId="{55B1A8E5-6201-486D-92A7-B0440664031D}" srcOrd="0" destOrd="0" presId="urn:microsoft.com/office/officeart/2005/8/layout/hProcess9"/>
    <dgm:cxn modelId="{D34C229E-8586-409F-A676-D5AE44FE7E14}" type="presParOf" srcId="{6D781129-C073-44CC-9E03-2E9B210E43AF}" destId="{40EC70F5-332D-497F-80CF-A47A7CD42E41}" srcOrd="1" destOrd="0" presId="urn:microsoft.com/office/officeart/2005/8/layout/hProcess9"/>
    <dgm:cxn modelId="{6D18137C-B8E7-4CFB-8091-F54E9198B60B}" type="presParOf" srcId="{40EC70F5-332D-497F-80CF-A47A7CD42E41}" destId="{821446FB-7F72-42B3-BAD8-9E35C3042A9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1F6367-3264-4113-B0DE-5E9D4B44937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58EACFD6-7613-4FD5-A8DE-59F14A7DC03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Отсутствие страхов перед контактами со сверстниками, позитивное отношение к занятиям, активное участие в играх, умение оказывать поддержку сверстникам и принимать ее в условиях отсутствия конкурентных отношений.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0D1AAF2-B4F1-46F5-B143-9F0095293D7B}" type="parTrans" cxnId="{CE8B7B1C-DC3D-422F-97A7-C8F2CA70B40A}">
      <dgm:prSet/>
      <dgm:spPr/>
      <dgm:t>
        <a:bodyPr/>
        <a:lstStyle/>
        <a:p>
          <a:endParaRPr lang="ru-RU"/>
        </a:p>
      </dgm:t>
    </dgm:pt>
    <dgm:pt modelId="{93D0A04B-7918-4811-84C9-A01C0CB34B17}" type="sibTrans" cxnId="{CE8B7B1C-DC3D-422F-97A7-C8F2CA70B40A}">
      <dgm:prSet/>
      <dgm:spPr/>
      <dgm:t>
        <a:bodyPr/>
        <a:lstStyle/>
        <a:p>
          <a:endParaRPr lang="ru-RU"/>
        </a:p>
      </dgm:t>
    </dgm:pt>
    <dgm:pt modelId="{E81186CC-D2F2-41B5-B9D5-D72ABF244B9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Ориентируя обучающегося  на самостоятельную жизнь в современном обществе, мы должны прогнозировать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3785020-477F-4F58-A1E4-22C6576C8567}" type="parTrans" cxnId="{499C1C5E-508B-4079-8E0D-A2CE8C9FF56A}">
      <dgm:prSet/>
      <dgm:spPr/>
      <dgm:t>
        <a:bodyPr/>
        <a:lstStyle/>
        <a:p>
          <a:endParaRPr lang="ru-RU"/>
        </a:p>
      </dgm:t>
    </dgm:pt>
    <dgm:pt modelId="{E4DF9DF5-5568-4CD4-933E-5B5AB252477F}" type="sibTrans" cxnId="{499C1C5E-508B-4079-8E0D-A2CE8C9FF56A}">
      <dgm:prSet/>
      <dgm:spPr/>
      <dgm:t>
        <a:bodyPr/>
        <a:lstStyle/>
        <a:p>
          <a:endParaRPr lang="ru-RU"/>
        </a:p>
      </dgm:t>
    </dgm:pt>
    <dgm:pt modelId="{8E38CA37-C195-43A7-BD0B-214EA2B678F1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какие умения и навыки ему пригодятся в будущем, как он будет выглядеть в социальном окружении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297B77E-1343-476B-AE93-BE0EE516502B}" type="sibTrans" cxnId="{3102A07A-22C0-46A0-9A01-C60039DAAD5F}">
      <dgm:prSet/>
      <dgm:spPr/>
      <dgm:t>
        <a:bodyPr/>
        <a:lstStyle/>
        <a:p>
          <a:endParaRPr lang="ru-RU"/>
        </a:p>
      </dgm:t>
    </dgm:pt>
    <dgm:pt modelId="{A325CB79-0EDB-4860-8FE4-986100C1D7B1}" type="parTrans" cxnId="{3102A07A-22C0-46A0-9A01-C60039DAAD5F}">
      <dgm:prSet/>
      <dgm:spPr/>
      <dgm:t>
        <a:bodyPr/>
        <a:lstStyle/>
        <a:p>
          <a:endParaRPr lang="ru-RU"/>
        </a:p>
      </dgm:t>
    </dgm:pt>
    <dgm:pt modelId="{CE562568-8FC5-4D46-B564-3E476417D8AF}" type="pres">
      <dgm:prSet presAssocID="{5F1F6367-3264-4113-B0DE-5E9D4B4493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D65346E-82C4-4963-B367-BBAE849833B9}" type="pres">
      <dgm:prSet presAssocID="{58EACFD6-7613-4FD5-A8DE-59F14A7DC03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E229A-CCE3-48BF-B605-DD5B2DE2F5CA}" type="pres">
      <dgm:prSet presAssocID="{58EACFD6-7613-4FD5-A8DE-59F14A7DC03A}" presName="gear1srcNode" presStyleLbl="node1" presStyleIdx="0" presStyleCnt="3"/>
      <dgm:spPr/>
      <dgm:t>
        <a:bodyPr/>
        <a:lstStyle/>
        <a:p>
          <a:endParaRPr lang="ru-RU"/>
        </a:p>
      </dgm:t>
    </dgm:pt>
    <dgm:pt modelId="{80D9A604-41E0-43F2-88C2-252BD3B42195}" type="pres">
      <dgm:prSet presAssocID="{58EACFD6-7613-4FD5-A8DE-59F14A7DC03A}" presName="gear1dstNode" presStyleLbl="node1" presStyleIdx="0" presStyleCnt="3"/>
      <dgm:spPr/>
      <dgm:t>
        <a:bodyPr/>
        <a:lstStyle/>
        <a:p>
          <a:endParaRPr lang="ru-RU"/>
        </a:p>
      </dgm:t>
    </dgm:pt>
    <dgm:pt modelId="{74B6AAA1-92CC-41EF-8537-AF920D57F3DD}" type="pres">
      <dgm:prSet presAssocID="{8E38CA37-C195-43A7-BD0B-214EA2B678F1}" presName="gear2" presStyleLbl="node1" presStyleIdx="1" presStyleCnt="3" custScaleX="119981" custScaleY="1152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9BFA3-FF51-4D36-82A5-FDC32F000C83}" type="pres">
      <dgm:prSet presAssocID="{8E38CA37-C195-43A7-BD0B-214EA2B678F1}" presName="gear2srcNode" presStyleLbl="node1" presStyleIdx="1" presStyleCnt="3"/>
      <dgm:spPr/>
      <dgm:t>
        <a:bodyPr/>
        <a:lstStyle/>
        <a:p>
          <a:endParaRPr lang="ru-RU"/>
        </a:p>
      </dgm:t>
    </dgm:pt>
    <dgm:pt modelId="{F76B5545-D1F6-48D2-A0ED-B913CB1D0D97}" type="pres">
      <dgm:prSet presAssocID="{8E38CA37-C195-43A7-BD0B-214EA2B678F1}" presName="gear2dstNode" presStyleLbl="node1" presStyleIdx="1" presStyleCnt="3"/>
      <dgm:spPr/>
      <dgm:t>
        <a:bodyPr/>
        <a:lstStyle/>
        <a:p>
          <a:endParaRPr lang="ru-RU"/>
        </a:p>
      </dgm:t>
    </dgm:pt>
    <dgm:pt modelId="{F8B2D012-228C-4531-A0F5-5C841427ED70}" type="pres">
      <dgm:prSet presAssocID="{E81186CC-D2F2-41B5-B9D5-D72ABF244B95}" presName="gear3" presStyleLbl="node1" presStyleIdx="2" presStyleCnt="3"/>
      <dgm:spPr/>
      <dgm:t>
        <a:bodyPr/>
        <a:lstStyle/>
        <a:p>
          <a:endParaRPr lang="ru-RU"/>
        </a:p>
      </dgm:t>
    </dgm:pt>
    <dgm:pt modelId="{6EE532F2-9757-4F43-A8B9-52562A849427}" type="pres">
      <dgm:prSet presAssocID="{E81186CC-D2F2-41B5-B9D5-D72ABF244B9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16B83-BD88-4931-AEC7-AAA2CBDBDA88}" type="pres">
      <dgm:prSet presAssocID="{E81186CC-D2F2-41B5-B9D5-D72ABF244B95}" presName="gear3srcNode" presStyleLbl="node1" presStyleIdx="2" presStyleCnt="3"/>
      <dgm:spPr/>
      <dgm:t>
        <a:bodyPr/>
        <a:lstStyle/>
        <a:p>
          <a:endParaRPr lang="ru-RU"/>
        </a:p>
      </dgm:t>
    </dgm:pt>
    <dgm:pt modelId="{8C84F18E-04DB-4B9C-BE65-6E54E42007AC}" type="pres">
      <dgm:prSet presAssocID="{E81186CC-D2F2-41B5-B9D5-D72ABF244B95}" presName="gear3dstNode" presStyleLbl="node1" presStyleIdx="2" presStyleCnt="3"/>
      <dgm:spPr/>
      <dgm:t>
        <a:bodyPr/>
        <a:lstStyle/>
        <a:p>
          <a:endParaRPr lang="ru-RU"/>
        </a:p>
      </dgm:t>
    </dgm:pt>
    <dgm:pt modelId="{E2C38840-3087-4E9B-B556-32184AC6B734}" type="pres">
      <dgm:prSet presAssocID="{93D0A04B-7918-4811-84C9-A01C0CB34B17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95C94576-8466-4073-9EFB-447BB62A12B8}" type="pres">
      <dgm:prSet presAssocID="{D297B77E-1343-476B-AE93-BE0EE516502B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30DCCC69-EE58-4869-A9B2-0838FEF8C0A6}" type="pres">
      <dgm:prSet presAssocID="{E4DF9DF5-5568-4CD4-933E-5B5AB252477F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CAB0EDD-D46D-4874-B91B-A3CBBCA6858F}" type="presOf" srcId="{E81186CC-D2F2-41B5-B9D5-D72ABF244B95}" destId="{9F716B83-BD88-4931-AEC7-AAA2CBDBDA88}" srcOrd="2" destOrd="0" presId="urn:microsoft.com/office/officeart/2005/8/layout/gear1"/>
    <dgm:cxn modelId="{3102A07A-22C0-46A0-9A01-C60039DAAD5F}" srcId="{5F1F6367-3264-4113-B0DE-5E9D4B449372}" destId="{8E38CA37-C195-43A7-BD0B-214EA2B678F1}" srcOrd="1" destOrd="0" parTransId="{A325CB79-0EDB-4860-8FE4-986100C1D7B1}" sibTransId="{D297B77E-1343-476B-AE93-BE0EE516502B}"/>
    <dgm:cxn modelId="{FDCCF45C-9EDB-483F-925F-A17FFFAAA4DA}" type="presOf" srcId="{E81186CC-D2F2-41B5-B9D5-D72ABF244B95}" destId="{F8B2D012-228C-4531-A0F5-5C841427ED70}" srcOrd="0" destOrd="0" presId="urn:microsoft.com/office/officeart/2005/8/layout/gear1"/>
    <dgm:cxn modelId="{CE8B7B1C-DC3D-422F-97A7-C8F2CA70B40A}" srcId="{5F1F6367-3264-4113-B0DE-5E9D4B449372}" destId="{58EACFD6-7613-4FD5-A8DE-59F14A7DC03A}" srcOrd="0" destOrd="0" parTransId="{70D1AAF2-B4F1-46F5-B143-9F0095293D7B}" sibTransId="{93D0A04B-7918-4811-84C9-A01C0CB34B17}"/>
    <dgm:cxn modelId="{499C1C5E-508B-4079-8E0D-A2CE8C9FF56A}" srcId="{5F1F6367-3264-4113-B0DE-5E9D4B449372}" destId="{E81186CC-D2F2-41B5-B9D5-D72ABF244B95}" srcOrd="2" destOrd="0" parTransId="{33785020-477F-4F58-A1E4-22C6576C8567}" sibTransId="{E4DF9DF5-5568-4CD4-933E-5B5AB252477F}"/>
    <dgm:cxn modelId="{0EAD5B3F-EEA7-4204-9792-94922BCA7CB3}" type="presOf" srcId="{5F1F6367-3264-4113-B0DE-5E9D4B449372}" destId="{CE562568-8FC5-4D46-B564-3E476417D8AF}" srcOrd="0" destOrd="0" presId="urn:microsoft.com/office/officeart/2005/8/layout/gear1"/>
    <dgm:cxn modelId="{DCB35152-6D71-46EE-B20D-7E84726E47F2}" type="presOf" srcId="{8E38CA37-C195-43A7-BD0B-214EA2B678F1}" destId="{F76B5545-D1F6-48D2-A0ED-B913CB1D0D97}" srcOrd="2" destOrd="0" presId="urn:microsoft.com/office/officeart/2005/8/layout/gear1"/>
    <dgm:cxn modelId="{5CB70CD6-AE05-4300-B321-B84DE471F25E}" type="presOf" srcId="{58EACFD6-7613-4FD5-A8DE-59F14A7DC03A}" destId="{8D65346E-82C4-4963-B367-BBAE849833B9}" srcOrd="0" destOrd="0" presId="urn:microsoft.com/office/officeart/2005/8/layout/gear1"/>
    <dgm:cxn modelId="{DBFC0508-D0AA-4C11-9692-F711DCEE3456}" type="presOf" srcId="{93D0A04B-7918-4811-84C9-A01C0CB34B17}" destId="{E2C38840-3087-4E9B-B556-32184AC6B734}" srcOrd="0" destOrd="0" presId="urn:microsoft.com/office/officeart/2005/8/layout/gear1"/>
    <dgm:cxn modelId="{CE232149-0194-4838-BFDB-7B9E71CAD78B}" type="presOf" srcId="{8E38CA37-C195-43A7-BD0B-214EA2B678F1}" destId="{3229BFA3-FF51-4D36-82A5-FDC32F000C83}" srcOrd="1" destOrd="0" presId="urn:microsoft.com/office/officeart/2005/8/layout/gear1"/>
    <dgm:cxn modelId="{8AE93515-FCDE-4F76-AA6C-A01117383BD2}" type="presOf" srcId="{8E38CA37-C195-43A7-BD0B-214EA2B678F1}" destId="{74B6AAA1-92CC-41EF-8537-AF920D57F3DD}" srcOrd="0" destOrd="0" presId="urn:microsoft.com/office/officeart/2005/8/layout/gear1"/>
    <dgm:cxn modelId="{B2EA77B5-5D23-4D03-BDCD-5BA3DD8328F2}" type="presOf" srcId="{E4DF9DF5-5568-4CD4-933E-5B5AB252477F}" destId="{30DCCC69-EE58-4869-A9B2-0838FEF8C0A6}" srcOrd="0" destOrd="0" presId="urn:microsoft.com/office/officeart/2005/8/layout/gear1"/>
    <dgm:cxn modelId="{6CDAC618-C8A8-43A1-B6B4-9A6A50837D35}" type="presOf" srcId="{E81186CC-D2F2-41B5-B9D5-D72ABF244B95}" destId="{8C84F18E-04DB-4B9C-BE65-6E54E42007AC}" srcOrd="3" destOrd="0" presId="urn:microsoft.com/office/officeart/2005/8/layout/gear1"/>
    <dgm:cxn modelId="{D7210B97-D157-4969-9176-053AE2C2446B}" type="presOf" srcId="{E81186CC-D2F2-41B5-B9D5-D72ABF244B95}" destId="{6EE532F2-9757-4F43-A8B9-52562A849427}" srcOrd="1" destOrd="0" presId="urn:microsoft.com/office/officeart/2005/8/layout/gear1"/>
    <dgm:cxn modelId="{BA7AB592-02CB-4E87-A197-24F3D10B277A}" type="presOf" srcId="{58EACFD6-7613-4FD5-A8DE-59F14A7DC03A}" destId="{80D9A604-41E0-43F2-88C2-252BD3B42195}" srcOrd="2" destOrd="0" presId="urn:microsoft.com/office/officeart/2005/8/layout/gear1"/>
    <dgm:cxn modelId="{1F2F60C3-44C0-4E78-B2AC-DF369038EA56}" type="presOf" srcId="{D297B77E-1343-476B-AE93-BE0EE516502B}" destId="{95C94576-8466-4073-9EFB-447BB62A12B8}" srcOrd="0" destOrd="0" presId="urn:microsoft.com/office/officeart/2005/8/layout/gear1"/>
    <dgm:cxn modelId="{A9E77A9D-04D1-45BD-A810-AD2BF013F20B}" type="presOf" srcId="{58EACFD6-7613-4FD5-A8DE-59F14A7DC03A}" destId="{B87E229A-CCE3-48BF-B605-DD5B2DE2F5CA}" srcOrd="1" destOrd="0" presId="urn:microsoft.com/office/officeart/2005/8/layout/gear1"/>
    <dgm:cxn modelId="{D97173F6-D724-4256-B531-6D5C91FF11E7}" type="presParOf" srcId="{CE562568-8FC5-4D46-B564-3E476417D8AF}" destId="{8D65346E-82C4-4963-B367-BBAE849833B9}" srcOrd="0" destOrd="0" presId="urn:microsoft.com/office/officeart/2005/8/layout/gear1"/>
    <dgm:cxn modelId="{FEA54155-E5F2-45EF-A671-0ABD6609676B}" type="presParOf" srcId="{CE562568-8FC5-4D46-B564-3E476417D8AF}" destId="{B87E229A-CCE3-48BF-B605-DD5B2DE2F5CA}" srcOrd="1" destOrd="0" presId="urn:microsoft.com/office/officeart/2005/8/layout/gear1"/>
    <dgm:cxn modelId="{92B76587-4D73-4B53-8EC3-973C0DDE9108}" type="presParOf" srcId="{CE562568-8FC5-4D46-B564-3E476417D8AF}" destId="{80D9A604-41E0-43F2-88C2-252BD3B42195}" srcOrd="2" destOrd="0" presId="urn:microsoft.com/office/officeart/2005/8/layout/gear1"/>
    <dgm:cxn modelId="{A311F956-B4E3-43C2-8162-2D72B339F027}" type="presParOf" srcId="{CE562568-8FC5-4D46-B564-3E476417D8AF}" destId="{74B6AAA1-92CC-41EF-8537-AF920D57F3DD}" srcOrd="3" destOrd="0" presId="urn:microsoft.com/office/officeart/2005/8/layout/gear1"/>
    <dgm:cxn modelId="{35E07BAD-D671-4B7C-9A15-3768A638D691}" type="presParOf" srcId="{CE562568-8FC5-4D46-B564-3E476417D8AF}" destId="{3229BFA3-FF51-4D36-82A5-FDC32F000C83}" srcOrd="4" destOrd="0" presId="urn:microsoft.com/office/officeart/2005/8/layout/gear1"/>
    <dgm:cxn modelId="{F7274016-EA47-4004-B805-089E2F19310E}" type="presParOf" srcId="{CE562568-8FC5-4D46-B564-3E476417D8AF}" destId="{F76B5545-D1F6-48D2-A0ED-B913CB1D0D97}" srcOrd="5" destOrd="0" presId="urn:microsoft.com/office/officeart/2005/8/layout/gear1"/>
    <dgm:cxn modelId="{2C3DBB0D-49F7-4A1C-95A1-5EDCBC0FCB94}" type="presParOf" srcId="{CE562568-8FC5-4D46-B564-3E476417D8AF}" destId="{F8B2D012-228C-4531-A0F5-5C841427ED70}" srcOrd="6" destOrd="0" presId="urn:microsoft.com/office/officeart/2005/8/layout/gear1"/>
    <dgm:cxn modelId="{6BDC20DF-D41D-41F7-AAE4-0CFB27B3FA66}" type="presParOf" srcId="{CE562568-8FC5-4D46-B564-3E476417D8AF}" destId="{6EE532F2-9757-4F43-A8B9-52562A849427}" srcOrd="7" destOrd="0" presId="urn:microsoft.com/office/officeart/2005/8/layout/gear1"/>
    <dgm:cxn modelId="{23FDEF31-30F5-4B21-9307-860DD478F119}" type="presParOf" srcId="{CE562568-8FC5-4D46-B564-3E476417D8AF}" destId="{9F716B83-BD88-4931-AEC7-AAA2CBDBDA88}" srcOrd="8" destOrd="0" presId="urn:microsoft.com/office/officeart/2005/8/layout/gear1"/>
    <dgm:cxn modelId="{02AF5AF0-B3C4-44DF-95ED-F75343ADD506}" type="presParOf" srcId="{CE562568-8FC5-4D46-B564-3E476417D8AF}" destId="{8C84F18E-04DB-4B9C-BE65-6E54E42007AC}" srcOrd="9" destOrd="0" presId="urn:microsoft.com/office/officeart/2005/8/layout/gear1"/>
    <dgm:cxn modelId="{AC829D89-46FF-4002-9363-5C1EE8BC0E02}" type="presParOf" srcId="{CE562568-8FC5-4D46-B564-3E476417D8AF}" destId="{E2C38840-3087-4E9B-B556-32184AC6B734}" srcOrd="10" destOrd="0" presId="urn:microsoft.com/office/officeart/2005/8/layout/gear1"/>
    <dgm:cxn modelId="{A14C113A-5DB7-4E46-8A63-1BE8393D2FCB}" type="presParOf" srcId="{CE562568-8FC5-4D46-B564-3E476417D8AF}" destId="{95C94576-8466-4073-9EFB-447BB62A12B8}" srcOrd="11" destOrd="0" presId="urn:microsoft.com/office/officeart/2005/8/layout/gear1"/>
    <dgm:cxn modelId="{87078D45-B443-484A-963F-170289DEAC4F}" type="presParOf" srcId="{CE562568-8FC5-4D46-B564-3E476417D8AF}" destId="{30DCCC69-EE58-4869-A9B2-0838FEF8C0A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37B3CA-A1D5-4035-8F4D-DDCBA20740A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4DEEC-EF5C-4FF1-85AD-6159FE2ED39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Сформированность коммуникативных умений позволит: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431373F-E1A6-4DDE-B003-503364A56A39}" type="parTrans" cxnId="{117729E3-236D-48D0-99C1-2905B94A9D44}">
      <dgm:prSet/>
      <dgm:spPr/>
      <dgm:t>
        <a:bodyPr/>
        <a:lstStyle/>
        <a:p>
          <a:endParaRPr lang="ru-RU"/>
        </a:p>
      </dgm:t>
    </dgm:pt>
    <dgm:pt modelId="{26BA81F5-99C8-4D7A-BDFF-B014ACF61B04}" type="sibTrans" cxnId="{117729E3-236D-48D0-99C1-2905B94A9D44}">
      <dgm:prSet/>
      <dgm:spPr/>
      <dgm:t>
        <a:bodyPr/>
        <a:lstStyle/>
        <a:p>
          <a:endParaRPr lang="ru-RU"/>
        </a:p>
      </dgm:t>
    </dgm:pt>
    <dgm:pt modelId="{40E8A262-B246-4CEF-941F-E5007B63344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быть успешным в учебе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3F5570-86A0-4DAA-82D4-8D8B8E002DF8}" type="parTrans" cxnId="{8E7131B7-9E20-4DE4-A485-18ADAE305119}">
      <dgm:prSet/>
      <dgm:spPr/>
      <dgm:t>
        <a:bodyPr/>
        <a:lstStyle/>
        <a:p>
          <a:endParaRPr lang="ru-RU"/>
        </a:p>
      </dgm:t>
    </dgm:pt>
    <dgm:pt modelId="{3F1048BA-F880-434D-BD3C-A84352237129}" type="sibTrans" cxnId="{8E7131B7-9E20-4DE4-A485-18ADAE305119}">
      <dgm:prSet/>
      <dgm:spPr/>
      <dgm:t>
        <a:bodyPr/>
        <a:lstStyle/>
        <a:p>
          <a:endParaRPr lang="ru-RU"/>
        </a:p>
      </dgm:t>
    </dgm:pt>
    <dgm:pt modelId="{109BEE66-8A07-42DA-9471-9E92C2DF3A4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освоить новый учебный материал в сотрудничестве в педагогом и сверстниками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9B08CC-C1EE-444B-88DF-A44A5EB09170}" type="parTrans" cxnId="{E2C2D4DB-69A8-4674-BCBD-0ABFF22922B4}">
      <dgm:prSet/>
      <dgm:spPr/>
      <dgm:t>
        <a:bodyPr/>
        <a:lstStyle/>
        <a:p>
          <a:endParaRPr lang="ru-RU"/>
        </a:p>
      </dgm:t>
    </dgm:pt>
    <dgm:pt modelId="{F9DFEEBC-A215-4D11-8BD8-7C777FD7F1C0}" type="sibTrans" cxnId="{E2C2D4DB-69A8-4674-BCBD-0ABFF22922B4}">
      <dgm:prSet/>
      <dgm:spPr/>
      <dgm:t>
        <a:bodyPr/>
        <a:lstStyle/>
        <a:p>
          <a:endParaRPr lang="ru-RU"/>
        </a:p>
      </dgm:t>
    </dgm:pt>
    <dgm:pt modelId="{0B996214-EF0B-4AD5-A9F4-CAB66C63A11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обмениваться имеющим жизненным опытом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7463C38-2A64-43E1-BE4E-CDC5BDE8AD66}" type="parTrans" cxnId="{EE53D053-5DD5-47C0-8F2E-AB1E54E73136}">
      <dgm:prSet/>
      <dgm:spPr/>
      <dgm:t>
        <a:bodyPr/>
        <a:lstStyle/>
        <a:p>
          <a:endParaRPr lang="ru-RU"/>
        </a:p>
      </dgm:t>
    </dgm:pt>
    <dgm:pt modelId="{59460B3E-F9E7-4931-AEF7-D45F99F39AEC}" type="sibTrans" cxnId="{EE53D053-5DD5-47C0-8F2E-AB1E54E73136}">
      <dgm:prSet/>
      <dgm:spPr/>
      <dgm:t>
        <a:bodyPr/>
        <a:lstStyle/>
        <a:p>
          <a:endParaRPr lang="ru-RU"/>
        </a:p>
      </dgm:t>
    </dgm:pt>
    <dgm:pt modelId="{459D9FFE-FECE-4325-BB17-6BA70DC74AEA}" type="pres">
      <dgm:prSet presAssocID="{1537B3CA-A1D5-4035-8F4D-DDCBA20740A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00BE6-250E-4C7E-8896-73E5889DD6B8}" type="pres">
      <dgm:prSet presAssocID="{53F4DEEC-EF5C-4FF1-85AD-6159FE2ED39C}" presName="roof" presStyleLbl="dkBgShp" presStyleIdx="0" presStyleCnt="2"/>
      <dgm:spPr/>
      <dgm:t>
        <a:bodyPr/>
        <a:lstStyle/>
        <a:p>
          <a:endParaRPr lang="ru-RU"/>
        </a:p>
      </dgm:t>
    </dgm:pt>
    <dgm:pt modelId="{7D28B444-00F2-4496-8E53-5B8AAA93D1DD}" type="pres">
      <dgm:prSet presAssocID="{53F4DEEC-EF5C-4FF1-85AD-6159FE2ED39C}" presName="pillars" presStyleCnt="0"/>
      <dgm:spPr/>
    </dgm:pt>
    <dgm:pt modelId="{4586EE0C-2FD5-4493-90FF-3014B1CD7FC5}" type="pres">
      <dgm:prSet presAssocID="{53F4DEEC-EF5C-4FF1-85AD-6159FE2ED39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B7F9F-D872-4B53-AD94-DE76324A475C}" type="pres">
      <dgm:prSet presAssocID="{109BEE66-8A07-42DA-9471-9E92C2DF3A4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6B647-FF40-4E9A-84DA-843B289F8467}" type="pres">
      <dgm:prSet presAssocID="{0B996214-EF0B-4AD5-A9F4-CAB66C63A11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216DD-7716-4319-A223-3553952091B2}" type="pres">
      <dgm:prSet presAssocID="{53F4DEEC-EF5C-4FF1-85AD-6159FE2ED39C}" presName="base" presStyleLbl="dkBgShp" presStyleIdx="1" presStyleCnt="2"/>
      <dgm:spPr/>
    </dgm:pt>
  </dgm:ptLst>
  <dgm:cxnLst>
    <dgm:cxn modelId="{0CF9E3CC-69A1-428C-844B-66644F0B0154}" type="presOf" srcId="{0B996214-EF0B-4AD5-A9F4-CAB66C63A110}" destId="{30D6B647-FF40-4E9A-84DA-843B289F8467}" srcOrd="0" destOrd="0" presId="urn:microsoft.com/office/officeart/2005/8/layout/hList3"/>
    <dgm:cxn modelId="{8E7131B7-9E20-4DE4-A485-18ADAE305119}" srcId="{53F4DEEC-EF5C-4FF1-85AD-6159FE2ED39C}" destId="{40E8A262-B246-4CEF-941F-E5007B633447}" srcOrd="0" destOrd="0" parTransId="{443F5570-86A0-4DAA-82D4-8D8B8E002DF8}" sibTransId="{3F1048BA-F880-434D-BD3C-A84352237129}"/>
    <dgm:cxn modelId="{E2C2D4DB-69A8-4674-BCBD-0ABFF22922B4}" srcId="{53F4DEEC-EF5C-4FF1-85AD-6159FE2ED39C}" destId="{109BEE66-8A07-42DA-9471-9E92C2DF3A49}" srcOrd="1" destOrd="0" parTransId="{3F9B08CC-C1EE-444B-88DF-A44A5EB09170}" sibTransId="{F9DFEEBC-A215-4D11-8BD8-7C777FD7F1C0}"/>
    <dgm:cxn modelId="{EE53D053-5DD5-47C0-8F2E-AB1E54E73136}" srcId="{53F4DEEC-EF5C-4FF1-85AD-6159FE2ED39C}" destId="{0B996214-EF0B-4AD5-A9F4-CAB66C63A110}" srcOrd="2" destOrd="0" parTransId="{77463C38-2A64-43E1-BE4E-CDC5BDE8AD66}" sibTransId="{59460B3E-F9E7-4931-AEF7-D45F99F39AEC}"/>
    <dgm:cxn modelId="{78AFA11F-A4DA-410A-B27E-71B00615CB8C}" type="presOf" srcId="{40E8A262-B246-4CEF-941F-E5007B633447}" destId="{4586EE0C-2FD5-4493-90FF-3014B1CD7FC5}" srcOrd="0" destOrd="0" presId="urn:microsoft.com/office/officeart/2005/8/layout/hList3"/>
    <dgm:cxn modelId="{33A6D056-6DEF-452E-A12A-CB2F26C5F2C0}" type="presOf" srcId="{53F4DEEC-EF5C-4FF1-85AD-6159FE2ED39C}" destId="{27C00BE6-250E-4C7E-8896-73E5889DD6B8}" srcOrd="0" destOrd="0" presId="urn:microsoft.com/office/officeart/2005/8/layout/hList3"/>
    <dgm:cxn modelId="{117729E3-236D-48D0-99C1-2905B94A9D44}" srcId="{1537B3CA-A1D5-4035-8F4D-DDCBA20740A1}" destId="{53F4DEEC-EF5C-4FF1-85AD-6159FE2ED39C}" srcOrd="0" destOrd="0" parTransId="{9431373F-E1A6-4DDE-B003-503364A56A39}" sibTransId="{26BA81F5-99C8-4D7A-BDFF-B014ACF61B04}"/>
    <dgm:cxn modelId="{84F4AA1B-4635-4F7A-84F7-16E398EAEC75}" type="presOf" srcId="{109BEE66-8A07-42DA-9471-9E92C2DF3A49}" destId="{3B2B7F9F-D872-4B53-AD94-DE76324A475C}" srcOrd="0" destOrd="0" presId="urn:microsoft.com/office/officeart/2005/8/layout/hList3"/>
    <dgm:cxn modelId="{DCD7E2FE-00CF-4A99-BF62-C4CDB8DB2460}" type="presOf" srcId="{1537B3CA-A1D5-4035-8F4D-DDCBA20740A1}" destId="{459D9FFE-FECE-4325-BB17-6BA70DC74AEA}" srcOrd="0" destOrd="0" presId="urn:microsoft.com/office/officeart/2005/8/layout/hList3"/>
    <dgm:cxn modelId="{95A0AB31-2C06-4DCA-9B3C-765D94CCD473}" type="presParOf" srcId="{459D9FFE-FECE-4325-BB17-6BA70DC74AEA}" destId="{27C00BE6-250E-4C7E-8896-73E5889DD6B8}" srcOrd="0" destOrd="0" presId="urn:microsoft.com/office/officeart/2005/8/layout/hList3"/>
    <dgm:cxn modelId="{A14708C5-7EAD-4777-A6E4-D9B7E6D16421}" type="presParOf" srcId="{459D9FFE-FECE-4325-BB17-6BA70DC74AEA}" destId="{7D28B444-00F2-4496-8E53-5B8AAA93D1DD}" srcOrd="1" destOrd="0" presId="urn:microsoft.com/office/officeart/2005/8/layout/hList3"/>
    <dgm:cxn modelId="{1B26859A-B90F-4376-BD10-4F4D06DBB16F}" type="presParOf" srcId="{7D28B444-00F2-4496-8E53-5B8AAA93D1DD}" destId="{4586EE0C-2FD5-4493-90FF-3014B1CD7FC5}" srcOrd="0" destOrd="0" presId="urn:microsoft.com/office/officeart/2005/8/layout/hList3"/>
    <dgm:cxn modelId="{2C9E4EDD-53B9-4886-AD09-B40F7D1FE56A}" type="presParOf" srcId="{7D28B444-00F2-4496-8E53-5B8AAA93D1DD}" destId="{3B2B7F9F-D872-4B53-AD94-DE76324A475C}" srcOrd="1" destOrd="0" presId="urn:microsoft.com/office/officeart/2005/8/layout/hList3"/>
    <dgm:cxn modelId="{B4849237-BD86-4FDF-97F4-095EFF1DEC76}" type="presParOf" srcId="{7D28B444-00F2-4496-8E53-5B8AAA93D1DD}" destId="{30D6B647-FF40-4E9A-84DA-843B289F8467}" srcOrd="2" destOrd="0" presId="urn:microsoft.com/office/officeart/2005/8/layout/hList3"/>
    <dgm:cxn modelId="{CF83D722-1BDD-45E2-BC7A-C9B1AA42FD2A}" type="presParOf" srcId="{459D9FFE-FECE-4325-BB17-6BA70DC74AEA}" destId="{934216DD-7716-4319-A223-3553952091B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2A146-E042-4DF8-9158-1EE41BBD4BE8}">
      <dsp:nvSpPr>
        <dsp:cNvPr id="0" name=""/>
        <dsp:cNvSpPr/>
      </dsp:nvSpPr>
      <dsp:spPr>
        <a:xfrm>
          <a:off x="1993694" y="784427"/>
          <a:ext cx="6234905" cy="39032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Оптимизация коммуникативных умений и навыков обучающихся, создание условий для развития общения, усвоения нравственных ценностей, представлений о социальной действительности и о самих себе посредством игровой деятельности.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93694" y="784427"/>
        <a:ext cx="6234905" cy="3903257"/>
      </dsp:txXfrm>
    </dsp:sp>
    <dsp:sp modelId="{92A5FE6A-AA43-4D50-AC98-853882CA7182}">
      <dsp:nvSpPr>
        <dsp:cNvPr id="0" name=""/>
        <dsp:cNvSpPr/>
      </dsp:nvSpPr>
      <dsp:spPr>
        <a:xfrm>
          <a:off x="273" y="0"/>
          <a:ext cx="1992693" cy="5472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Цель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3" y="0"/>
        <a:ext cx="1992693" cy="54721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302E3-9654-4E5E-8145-46B3086EDF36}">
      <dsp:nvSpPr>
        <dsp:cNvPr id="0" name=""/>
        <dsp:cNvSpPr/>
      </dsp:nvSpPr>
      <dsp:spPr>
        <a:xfrm rot="16200000">
          <a:off x="650951" y="-650931"/>
          <a:ext cx="2866100" cy="416796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Осуществлять коррекционно-развивающую работу обучающихся с проблемами в общении в условиях игры.</a:t>
          </a:r>
          <a:endParaRPr lang="ru-RU" sz="2100" kern="1200" dirty="0"/>
        </a:p>
      </dsp:txBody>
      <dsp:txXfrm rot="16200000">
        <a:off x="1009214" y="-1009193"/>
        <a:ext cx="2149575" cy="4167963"/>
      </dsp:txXfrm>
    </dsp:sp>
    <dsp:sp modelId="{AFCC0AAE-8CDC-4179-9785-D868A4BAFB5B}">
      <dsp:nvSpPr>
        <dsp:cNvPr id="0" name=""/>
        <dsp:cNvSpPr/>
      </dsp:nvSpPr>
      <dsp:spPr>
        <a:xfrm>
          <a:off x="4247522" y="-72012"/>
          <a:ext cx="4046576" cy="302410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Формировать у обучающегося представления о самом себе и воспитание элементарных навыков для выстраивания адекватной системы положительных личностных оценок.</a:t>
          </a:r>
          <a:endParaRPr lang="ru-RU" sz="2100" kern="1200" dirty="0"/>
        </a:p>
      </dsp:txBody>
      <dsp:txXfrm>
        <a:off x="4247522" y="-72012"/>
        <a:ext cx="4046576" cy="2268080"/>
      </dsp:txXfrm>
    </dsp:sp>
    <dsp:sp modelId="{15325C69-5795-4533-A6CB-E4C348CF215F}">
      <dsp:nvSpPr>
        <dsp:cNvPr id="0" name=""/>
        <dsp:cNvSpPr/>
      </dsp:nvSpPr>
      <dsp:spPr>
        <a:xfrm rot="10800000">
          <a:off x="-82974" y="2801174"/>
          <a:ext cx="4477972" cy="27360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Вырабатывать у обучающихся положительные черты характера, способствующие их лучшему взаимопониманию в процессе общения.</a:t>
          </a:r>
          <a:endParaRPr lang="ru-RU" sz="2100" kern="1200" dirty="0"/>
        </a:p>
      </dsp:txBody>
      <dsp:txXfrm rot="10800000">
        <a:off x="-82974" y="3485188"/>
        <a:ext cx="4477972" cy="2052042"/>
      </dsp:txXfrm>
    </dsp:sp>
    <dsp:sp modelId="{477D7686-2129-43FF-9C75-E97DD3C94806}">
      <dsp:nvSpPr>
        <dsp:cNvPr id="0" name=""/>
        <dsp:cNvSpPr/>
      </dsp:nvSpPr>
      <dsp:spPr>
        <a:xfrm rot="5400000">
          <a:off x="4902783" y="2134333"/>
          <a:ext cx="2736056" cy="408352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Развивать у обучающихся самоконтроль поведения, эмоциональную устойчивость в ходе общения.</a:t>
          </a:r>
          <a:endParaRPr lang="ru-RU" sz="2100" kern="1200" dirty="0"/>
        </a:p>
      </dsp:txBody>
      <dsp:txXfrm rot="5400000">
        <a:off x="5244790" y="2476340"/>
        <a:ext cx="2052042" cy="4083527"/>
      </dsp:txXfrm>
    </dsp:sp>
    <dsp:sp modelId="{1EF21EB8-56E5-4609-9AAB-8ED803F54C9F}">
      <dsp:nvSpPr>
        <dsp:cNvPr id="0" name=""/>
        <dsp:cNvSpPr/>
      </dsp:nvSpPr>
      <dsp:spPr>
        <a:xfrm>
          <a:off x="3240372" y="2088233"/>
          <a:ext cx="1851511" cy="129564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3200" kern="1200" dirty="0"/>
        </a:p>
      </dsp:txBody>
      <dsp:txXfrm>
        <a:off x="3240372" y="2088233"/>
        <a:ext cx="1851511" cy="12956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B6AB2D-23FB-4D73-AD6F-CDD325D17782}">
      <dsp:nvSpPr>
        <dsp:cNvPr id="0" name=""/>
        <dsp:cNvSpPr/>
      </dsp:nvSpPr>
      <dsp:spPr>
        <a:xfrm>
          <a:off x="926942" y="0"/>
          <a:ext cx="5472112" cy="54721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47A15-3B7F-4343-886E-699B64FC09E1}">
      <dsp:nvSpPr>
        <dsp:cNvPr id="0" name=""/>
        <dsp:cNvSpPr/>
      </dsp:nvSpPr>
      <dsp:spPr>
        <a:xfrm>
          <a:off x="3662998" y="548699"/>
          <a:ext cx="3556872" cy="12162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настоящее время в мировом сообществе остро встала проблема социализации обучающихся с ЗПР, ДЦП.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62998" y="548699"/>
        <a:ext cx="3556872" cy="1216262"/>
      </dsp:txXfrm>
    </dsp:sp>
    <dsp:sp modelId="{FE464DA9-40AC-43F2-BA1A-92BEBC524862}">
      <dsp:nvSpPr>
        <dsp:cNvPr id="0" name=""/>
        <dsp:cNvSpPr/>
      </dsp:nvSpPr>
      <dsp:spPr>
        <a:xfrm>
          <a:off x="3702266" y="1934981"/>
          <a:ext cx="3556872" cy="12162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От того, как сложатся отношения обучающегося в группе сверстников, во многом зависит его следующий путь личностного и социального развития.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02266" y="1934981"/>
        <a:ext cx="3556872" cy="1216262"/>
      </dsp:txXfrm>
    </dsp:sp>
    <dsp:sp modelId="{7B012FEB-A0E4-4188-8E11-A9615BDBB534}">
      <dsp:nvSpPr>
        <dsp:cNvPr id="0" name=""/>
        <dsp:cNvSpPr/>
      </dsp:nvSpPr>
      <dsp:spPr>
        <a:xfrm>
          <a:off x="3580212" y="3285289"/>
          <a:ext cx="3722445" cy="14860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Обучающимися нужно учиться функционировать в быту и общаться с другими людьми, но из-за своих ограниченных физиологических возможностей они не могут это делать полноценно.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0212" y="3285289"/>
        <a:ext cx="3722445" cy="14860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B1A8E5-6201-486D-92A7-B0440664031D}">
      <dsp:nvSpPr>
        <dsp:cNvPr id="0" name=""/>
        <dsp:cNvSpPr/>
      </dsp:nvSpPr>
      <dsp:spPr>
        <a:xfrm>
          <a:off x="1" y="0"/>
          <a:ext cx="4392485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446FB-7F72-42B3-BAD8-9E35C3042A93}">
      <dsp:nvSpPr>
        <dsp:cNvPr id="0" name=""/>
        <dsp:cNvSpPr/>
      </dsp:nvSpPr>
      <dsp:spPr>
        <a:xfrm>
          <a:off x="1224132" y="1023884"/>
          <a:ext cx="1944222" cy="2016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Приобщение обучающихся к миру взрослых людей, к миру чувств и переживаний, - задача, которую человечество решает с того времени, когда стала осознаваться необходимость в передаче опыта последующему поколению</a:t>
          </a:r>
          <a:endParaRPr lang="ru-RU" sz="12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4132" y="1023884"/>
        <a:ext cx="1944222" cy="20162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65346E-82C4-4963-B367-BBAE849833B9}">
      <dsp:nvSpPr>
        <dsp:cNvPr id="0" name=""/>
        <dsp:cNvSpPr/>
      </dsp:nvSpPr>
      <dsp:spPr>
        <a:xfrm>
          <a:off x="3841194" y="2462450"/>
          <a:ext cx="3009661" cy="300966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Отсутствие страхов перед контактами со сверстниками, позитивное отношение к занятиям, активное участие в играх, умение оказывать поддержку сверстникам и принимать ее в условиях отсутствия конкурентных отношений.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194" y="2462450"/>
        <a:ext cx="3009661" cy="3009661"/>
      </dsp:txXfrm>
    </dsp:sp>
    <dsp:sp modelId="{74B6AAA1-92CC-41EF-8537-AF920D57F3DD}">
      <dsp:nvSpPr>
        <dsp:cNvPr id="0" name=""/>
        <dsp:cNvSpPr/>
      </dsp:nvSpPr>
      <dsp:spPr>
        <a:xfrm>
          <a:off x="1871442" y="1584274"/>
          <a:ext cx="2626197" cy="252244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какие умения и навыки ему пригодятся в будущем, как он будет выглядеть в социальном окружении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1442" y="1584274"/>
        <a:ext cx="2626197" cy="2522446"/>
      </dsp:txXfrm>
    </dsp:sp>
    <dsp:sp modelId="{F8B2D012-228C-4531-A0F5-5C841427ED70}">
      <dsp:nvSpPr>
        <dsp:cNvPr id="0" name=""/>
        <dsp:cNvSpPr/>
      </dsp:nvSpPr>
      <dsp:spPr>
        <a:xfrm rot="20700000">
          <a:off x="3316095" y="240996"/>
          <a:ext cx="2144621" cy="214462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Ориентируя обучающегося  на самостоятельную жизнь в современном обществе, мы должны прогнозировать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6473" y="711374"/>
        <a:ext cx="1203864" cy="1203864"/>
      </dsp:txXfrm>
    </dsp:sp>
    <dsp:sp modelId="{E2C38840-3087-4E9B-B556-32184AC6B734}">
      <dsp:nvSpPr>
        <dsp:cNvPr id="0" name=""/>
        <dsp:cNvSpPr/>
      </dsp:nvSpPr>
      <dsp:spPr>
        <a:xfrm>
          <a:off x="3624051" y="2000130"/>
          <a:ext cx="3852366" cy="3852366"/>
        </a:xfrm>
        <a:prstGeom prst="circularArrow">
          <a:avLst>
            <a:gd name="adj1" fmla="val 4688"/>
            <a:gd name="adj2" fmla="val 299029"/>
            <a:gd name="adj3" fmla="val 2540090"/>
            <a:gd name="adj4" fmla="val 1581066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94576-8466-4073-9EFB-447BB62A12B8}">
      <dsp:nvSpPr>
        <dsp:cNvPr id="0" name=""/>
        <dsp:cNvSpPr/>
      </dsp:nvSpPr>
      <dsp:spPr>
        <a:xfrm>
          <a:off x="1702478" y="1261283"/>
          <a:ext cx="2798985" cy="27989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CCC69-EE58-4869-A9B2-0838FEF8C0A6}">
      <dsp:nvSpPr>
        <dsp:cNvPr id="0" name=""/>
        <dsp:cNvSpPr/>
      </dsp:nvSpPr>
      <dsp:spPr>
        <a:xfrm>
          <a:off x="2820022" y="-234240"/>
          <a:ext cx="3017869" cy="30178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C00BE6-250E-4C7E-8896-73E5889DD6B8}">
      <dsp:nvSpPr>
        <dsp:cNvPr id="0" name=""/>
        <dsp:cNvSpPr/>
      </dsp:nvSpPr>
      <dsp:spPr>
        <a:xfrm>
          <a:off x="0" y="0"/>
          <a:ext cx="8229600" cy="164163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Сформированность коммуникативных умений позволит: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229600" cy="1641633"/>
      </dsp:txXfrm>
    </dsp:sp>
    <dsp:sp modelId="{4586EE0C-2FD5-4493-90FF-3014B1CD7FC5}">
      <dsp:nvSpPr>
        <dsp:cNvPr id="0" name=""/>
        <dsp:cNvSpPr/>
      </dsp:nvSpPr>
      <dsp:spPr>
        <a:xfrm>
          <a:off x="4018" y="1641633"/>
          <a:ext cx="2740521" cy="3447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быть успешным в учебе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8" y="1641633"/>
        <a:ext cx="2740521" cy="3447430"/>
      </dsp:txXfrm>
    </dsp:sp>
    <dsp:sp modelId="{3B2B7F9F-D872-4B53-AD94-DE76324A475C}">
      <dsp:nvSpPr>
        <dsp:cNvPr id="0" name=""/>
        <dsp:cNvSpPr/>
      </dsp:nvSpPr>
      <dsp:spPr>
        <a:xfrm>
          <a:off x="2744539" y="1641633"/>
          <a:ext cx="2740521" cy="3447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освоить новый учебный материал в сотрудничестве в педагогом и сверстниками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4539" y="1641633"/>
        <a:ext cx="2740521" cy="3447430"/>
      </dsp:txXfrm>
    </dsp:sp>
    <dsp:sp modelId="{30D6B647-FF40-4E9A-84DA-843B289F8467}">
      <dsp:nvSpPr>
        <dsp:cNvPr id="0" name=""/>
        <dsp:cNvSpPr/>
      </dsp:nvSpPr>
      <dsp:spPr>
        <a:xfrm>
          <a:off x="5485060" y="1641633"/>
          <a:ext cx="2740521" cy="3447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обмениваться имеющим жизненным опытом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5060" y="1641633"/>
        <a:ext cx="2740521" cy="3447430"/>
      </dsp:txXfrm>
    </dsp:sp>
    <dsp:sp modelId="{934216DD-7716-4319-A223-3553952091B2}">
      <dsp:nvSpPr>
        <dsp:cNvPr id="0" name=""/>
        <dsp:cNvSpPr/>
      </dsp:nvSpPr>
      <dsp:spPr>
        <a:xfrm>
          <a:off x="0" y="5089064"/>
          <a:ext cx="8229600" cy="3830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C8399-3482-4F3D-91FE-537D9D926467}" type="datetimeFigureOut">
              <a:rPr lang="es-ES" smtClean="0"/>
              <a:pPr/>
              <a:t>30/10/2020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8C3B4-65C4-48DD-9F2E-EC1CF086D96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8C3B4-65C4-48DD-9F2E-EC1CF086D96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714348" y="2357430"/>
            <a:ext cx="7561263" cy="1071570"/>
          </a:xfrm>
          <a:prstGeom prst="roundRect">
            <a:avLst>
              <a:gd name="adj" fmla="val 7648"/>
            </a:avLst>
          </a:prstGeom>
          <a:solidFill>
            <a:schemeClr val="bg1">
              <a:alpha val="46001"/>
            </a:schemeClr>
          </a:solidFill>
          <a:ln w="1905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3200" b="1" cap="none" spc="5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57158" y="714356"/>
            <a:ext cx="8429684" cy="5715040"/>
          </a:xfrm>
          <a:prstGeom prst="roundRect">
            <a:avLst>
              <a:gd name="adj" fmla="val 7648"/>
            </a:avLst>
          </a:prstGeom>
          <a:solidFill>
            <a:schemeClr val="bg1">
              <a:alpha val="46001"/>
            </a:schemeClr>
          </a:solidFill>
          <a:ln w="19050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huge_2_1023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82296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9E12-AC67-4489-A4A3-DFFFA2189CAE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A98F-2CE0-4D49-B20C-8562CFA69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3600" b="1" kern="1200" cap="none" spc="0">
          <a:ln w="31550" cmpd="sng">
            <a:gradFill>
              <a:gsLst>
                <a:gs pos="25000">
                  <a:schemeClr val="accent1">
                    <a:shade val="25000"/>
                    <a:satMod val="190000"/>
                  </a:schemeClr>
                </a:gs>
                <a:gs pos="80000">
                  <a:schemeClr val="accent1">
                    <a:tint val="75000"/>
                    <a:satMod val="190000"/>
                  </a:schemeClr>
                </a:gs>
              </a:gsLst>
              <a:lin ang="5400000"/>
            </a:gradFill>
            <a:prstDash val="solid"/>
          </a:ln>
          <a:solidFill>
            <a:srgbClr val="FFFFFF"/>
          </a:solidFill>
          <a:effectLst>
            <a:outerShdw blurRad="41275" dist="12700" dir="120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коммуникативных компетенций у обучающихся с ОВЗ</a:t>
            </a:r>
            <a:endParaRPr lang="es-ES" b="0" dirty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360040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Мартынюк О.Д учитель ГБОУ СОШ 949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dirty="0" smtClean="0"/>
              <a:t>ПРОГНОЗИРУЕМЫЕ РЕЗУЛЬТАТЫ: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8313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951" t="27289" r="68144" b="35993"/>
          <a:stretch>
            <a:fillRect/>
          </a:stretch>
        </p:blipFill>
        <p:spPr bwMode="auto">
          <a:xfrm>
            <a:off x="2267744" y="1412776"/>
            <a:ext cx="5184576" cy="42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23728" y="4437112"/>
            <a:ext cx="2520280" cy="1201688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6625" t="15555" r="34376" b="37778"/>
          <a:stretch>
            <a:fillRect/>
          </a:stretch>
        </p:blipFill>
        <p:spPr bwMode="auto">
          <a:xfrm>
            <a:off x="539552" y="908720"/>
            <a:ext cx="77768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764704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16633"/>
            <a:ext cx="5184576" cy="1224136"/>
          </a:xfrm>
        </p:spPr>
        <p:txBody>
          <a:bodyPr>
            <a:noAutofit/>
          </a:bodyPr>
          <a:lstStyle/>
          <a:p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94" t="32935" r="32602" b="32005"/>
          <a:stretch>
            <a:fillRect/>
          </a:stretch>
        </p:blipFill>
        <p:spPr bwMode="auto">
          <a:xfrm>
            <a:off x="4679504" y="2348880"/>
            <a:ext cx="4212976" cy="17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683568" y="1397000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365" t="31342" r="16011" b="14215"/>
          <a:stretch>
            <a:fillRect/>
          </a:stretch>
        </p:blipFill>
        <p:spPr bwMode="auto">
          <a:xfrm>
            <a:off x="467544" y="1052736"/>
            <a:ext cx="4320480" cy="256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2540" t="36638" r="16480" b="15155"/>
          <a:stretch>
            <a:fillRect/>
          </a:stretch>
        </p:blipFill>
        <p:spPr bwMode="auto">
          <a:xfrm>
            <a:off x="4021859" y="3789040"/>
            <a:ext cx="4366565" cy="232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115" t="38484" r="18242" b="17326"/>
          <a:stretch>
            <a:fillRect/>
          </a:stretch>
        </p:blipFill>
        <p:spPr bwMode="auto">
          <a:xfrm>
            <a:off x="1403648" y="1628800"/>
            <a:ext cx="662473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312368" cy="85402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752528" cy="20162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среда — это система влияний и условий формирования личности, а также возможностей для ее развития, содержащихся в социальном и пространственно-предметном окружении. (В.А.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Ясвин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670" t="23708" r="62660" b="22949"/>
          <a:stretch>
            <a:fillRect/>
          </a:stretch>
        </p:blipFill>
        <p:spPr bwMode="auto">
          <a:xfrm>
            <a:off x="5148064" y="1340768"/>
            <a:ext cx="277790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865" t="36008" r="9886" b="23548"/>
          <a:stretch>
            <a:fillRect/>
          </a:stretch>
        </p:blipFill>
        <p:spPr bwMode="auto">
          <a:xfrm>
            <a:off x="1763688" y="908720"/>
            <a:ext cx="48965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21088"/>
            <a:ext cx="3384376" cy="19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197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EditorialTags xmlns="9d035d7d-02e5-4a00-8b62-9a556aabc7b5" xsi:nil="true"/>
    <MarketSpecific xmlns="9d035d7d-02e5-4a00-8b62-9a556aabc7b5" xsi:nil="true"/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NumericId xmlns="9d035d7d-02e5-4a00-8b62-9a556aabc7b5" xsi:nil="true"/>
    <OOCacheId xmlns="9d035d7d-02e5-4a00-8b62-9a556aabc7b5">ec533ed0-a2be-483c-9f15-8fcb783839ca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>PN101970760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SXHash xmlns="9d035d7d-02e5-4a00-8b62-9a556aabc7b5">nAiit4DPhvTt6WB0F067OMzNe9IqzxUnarkkpTgTL6A=</CSXHash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2 Community Trusted</TrustLevel>
    <UALocRecommendation xmlns="9d035d7d-02e5-4a00-8b62-9a556aabc7b5">Localize</UALocRecommendation>
    <TPApplication xmlns="9d035d7d-02e5-4a00-8b62-9a556aabc7b5" xsi:nil="true"/>
    <AssetId xmlns="9d035d7d-02e5-4a00-8b62-9a556aabc7b5">TP101971712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>TC101971713</ParentAssetId>
    <SubmitterId xmlns="9d035d7d-02e5-4a00-8b62-9a556aabc7b5">S-1-10-0-6-35757-842399744</SubmitterId>
    <TemplateStatus xmlns="9d035d7d-02e5-4a00-8b62-9a556aabc7b5" xsi:nil="true"/>
    <APAuthor xmlns="9d035d7d-02e5-4a00-8b62-9a556aabc7b5">
      <UserInfo>
        <DisplayName/>
        <AccountId>555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269139</Value>
      <Value>424635</Value>
    </PublishStatusLookup>
    <SourceTitle xmlns="9d035d7d-02e5-4a00-8b62-9a556aabc7b5" xsi:nil="true"/>
    <AcquiredFrom xmlns="9d035d7d-02e5-4a00-8b62-9a556aabc7b5" xsi:nil="true"/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2010-08-05T12:07:55+00:00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2010-08-05T12:07:55+00:00</CSXSubmissionDate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48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C0C378-40CD-464F-A666-069286C0839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9578F63F-D06D-4FDE-95CD-B8D23E8D10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12F509-7ED2-4881-8427-FCAEE91E7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tf01971713</Template>
  <TotalTime>168</TotalTime>
  <Words>313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tf01971713</vt:lpstr>
      <vt:lpstr>Формирование коммуникативных компетенций у обучающихся с ОВЗ</vt:lpstr>
      <vt:lpstr>Слайд 2</vt:lpstr>
      <vt:lpstr>Слайд 3</vt:lpstr>
      <vt:lpstr>Актуальность</vt:lpstr>
      <vt:lpstr>Слайд 5</vt:lpstr>
      <vt:lpstr>Слайд 6</vt:lpstr>
      <vt:lpstr>Слайд 7</vt:lpstr>
      <vt:lpstr>       </vt:lpstr>
      <vt:lpstr>Слайд 9</vt:lpstr>
      <vt:lpstr>ПРОГНОЗИРУЕМЫЕ РЕЗУЛЬТАТЫ: 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коммуникативных компетенций у обучающихся с ОВЗ</dc:title>
  <dc:creator>Администратор</dc:creator>
  <cp:lastModifiedBy>Администратор</cp:lastModifiedBy>
  <cp:revision>34</cp:revision>
  <dcterms:created xsi:type="dcterms:W3CDTF">2019-11-12T07:31:12Z</dcterms:created>
  <dcterms:modified xsi:type="dcterms:W3CDTF">2020-10-30T08:31:08Z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2010-08-05T12:07:55Z</vt:filetime>
  </property>
  <property fmtid="{D5CDD505-2E9C-101B-9397-08002B2CF9AE}" pid="9" name="PolicheckTimestamp">
    <vt:filetime>2011-04-27T19:06:57Z</vt:filetime>
  </property>
</Properties>
</file>