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sldIdLst>
    <p:sldId id="257" r:id="rId2"/>
    <p:sldId id="256" r:id="rId3"/>
    <p:sldId id="258" r:id="rId4"/>
    <p:sldId id="259" r:id="rId5"/>
    <p:sldId id="260" r:id="rId6"/>
    <p:sldId id="264" r:id="rId7"/>
    <p:sldId id="263" r:id="rId8"/>
    <p:sldId id="261" r:id="rId9"/>
    <p:sldId id="273" r:id="rId10"/>
    <p:sldId id="265" r:id="rId11"/>
    <p:sldId id="266" r:id="rId12"/>
    <p:sldId id="270" r:id="rId13"/>
    <p:sldId id="271" r:id="rId14"/>
    <p:sldId id="267" r:id="rId15"/>
    <p:sldId id="268" r:id="rId16"/>
    <p:sldId id="272" r:id="rId17"/>
    <p:sldId id="262" r:id="rId18"/>
    <p:sldId id="274" r:id="rId19"/>
    <p:sldId id="275" r:id="rId20"/>
    <p:sldId id="276" r:id="rId21"/>
    <p:sldId id="281" r:id="rId22"/>
    <p:sldId id="282" r:id="rId23"/>
    <p:sldId id="278" r:id="rId24"/>
    <p:sldId id="279" r:id="rId25"/>
    <p:sldId id="277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94660"/>
  </p:normalViewPr>
  <p:slideViewPr>
    <p:cSldViewPr>
      <p:cViewPr varScale="1">
        <p:scale>
          <a:sx n="98" d="100"/>
          <a:sy n="98" d="100"/>
        </p:scale>
        <p:origin x="67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CC23A-BD41-4114-A97E-3E79D51F5FFA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15EC3-1553-4644-BD5B-EF92B9B17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73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15EC3-1553-4644-BD5B-EF92B9B17CB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309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15EC3-1553-4644-BD5B-EF92B9B17CB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51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15EC3-1553-4644-BD5B-EF92B9B17CB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6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654F-22BF-4817-812D-A5ACE14F4AF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ABF52A-66FE-439D-B2AD-82D2D63AAE6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654F-22BF-4817-812D-A5ACE14F4AF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F52A-66FE-439D-B2AD-82D2D63AA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654F-22BF-4817-812D-A5ACE14F4AF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F52A-66FE-439D-B2AD-82D2D63AA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39654F-22BF-4817-812D-A5ACE14F4AF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FABF52A-66FE-439D-B2AD-82D2D63AAE61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654F-22BF-4817-812D-A5ACE14F4AF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F52A-66FE-439D-B2AD-82D2D63AAE6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654F-22BF-4817-812D-A5ACE14F4AF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F52A-66FE-439D-B2AD-82D2D63AAE6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F52A-66FE-439D-B2AD-82D2D63AAE6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654F-22BF-4817-812D-A5ACE14F4AF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654F-22BF-4817-812D-A5ACE14F4AF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F52A-66FE-439D-B2AD-82D2D63AAE6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654F-22BF-4817-812D-A5ACE14F4AF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F52A-66FE-439D-B2AD-82D2D63AAE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39654F-22BF-4817-812D-A5ACE14F4AF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FABF52A-66FE-439D-B2AD-82D2D63AAE6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654F-22BF-4817-812D-A5ACE14F4AF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ABF52A-66FE-439D-B2AD-82D2D63AAE6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A39654F-22BF-4817-812D-A5ACE14F4AF5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FABF52A-66FE-439D-B2AD-82D2D63AAE6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2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8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093296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1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064896" cy="633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73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26469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70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1"/>
          <a:stretch/>
        </p:blipFill>
        <p:spPr bwMode="auto">
          <a:xfrm>
            <a:off x="1043608" y="476672"/>
            <a:ext cx="7200800" cy="594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3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79264" cy="462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0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4666"/>
            <a:ext cx="8208912" cy="59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1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87972" cy="600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9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32440" cy="629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607723" cy="573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2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20880" cy="575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4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22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38132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5803404" cy="580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29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344816" cy="55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1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20" y="517597"/>
            <a:ext cx="7295296" cy="553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58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560840" cy="567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01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390175" cy="587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0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637584" cy="56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32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7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479"/>
            <a:ext cx="9144000" cy="709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74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655892" cy="564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548680"/>
            <a:ext cx="21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«Веточка Рябины»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716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31956" cy="568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6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79"/>
            <a:ext cx="4176464" cy="591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6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15703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0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604867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40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62</TotalTime>
  <Words>8</Words>
  <Application>Microsoft Office PowerPoint</Application>
  <PresentationFormat>Экран (4:3)</PresentationFormat>
  <Paragraphs>5</Paragraphs>
  <Slides>26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Calibri</vt:lpstr>
      <vt:lpstr>Constantia</vt:lpstr>
      <vt:lpstr>Wingdings 2</vt:lpstr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ludahimey@gmail.com</dc:creator>
  <cp:lastModifiedBy>PK-100</cp:lastModifiedBy>
  <cp:revision>8</cp:revision>
  <dcterms:created xsi:type="dcterms:W3CDTF">2020-09-16T17:04:10Z</dcterms:created>
  <dcterms:modified xsi:type="dcterms:W3CDTF">2020-10-21T12:09:53Z</dcterms:modified>
</cp:coreProperties>
</file>