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6074-696C-488A-A636-3B77D5FCA19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07-9AA7-4CE6-AA30-6F59978CAA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6074-696C-488A-A636-3B77D5FCA19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07-9AA7-4CE6-AA30-6F59978CA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6074-696C-488A-A636-3B77D5FCA19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07-9AA7-4CE6-AA30-6F59978CA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6074-696C-488A-A636-3B77D5FCA19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07-9AA7-4CE6-AA30-6F59978CAA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6074-696C-488A-A636-3B77D5FCA19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07-9AA7-4CE6-AA30-6F59978CA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6074-696C-488A-A636-3B77D5FCA19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07-9AA7-4CE6-AA30-6F59978CAA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6074-696C-488A-A636-3B77D5FCA19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07-9AA7-4CE6-AA30-6F59978CAA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6074-696C-488A-A636-3B77D5FCA19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07-9AA7-4CE6-AA30-6F59978CA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6074-696C-488A-A636-3B77D5FCA19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07-9AA7-4CE6-AA30-6F59978CA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6074-696C-488A-A636-3B77D5FCA19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07-9AA7-4CE6-AA30-6F59978CA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6074-696C-488A-A636-3B77D5FCA19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B07-9AA7-4CE6-AA30-6F59978CAA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966074-696C-488A-A636-3B77D5FCA19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5C6B07-9AA7-4CE6-AA30-6F59978CAA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07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765"/>
          </a:xfrm>
        </p:spPr>
      </p:pic>
    </p:spTree>
    <p:extLst>
      <p:ext uri="{BB962C8B-B14F-4D97-AF65-F5344CB8AC3E}">
        <p14:creationId xmlns:p14="http://schemas.microsoft.com/office/powerpoint/2010/main" val="3997761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1"/>
            <a:ext cx="3927708" cy="28803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6632"/>
            <a:ext cx="3312368" cy="2545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8"/>
            <a:ext cx="3298965" cy="27294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25" y="4077072"/>
            <a:ext cx="3518164" cy="26386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26" y="2420888"/>
            <a:ext cx="2013397" cy="40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466086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447246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2121"/>
          </a:xfrm>
        </p:spPr>
      </p:pic>
    </p:spTree>
    <p:extLst>
      <p:ext uri="{BB962C8B-B14F-4D97-AF65-F5344CB8AC3E}">
        <p14:creationId xmlns:p14="http://schemas.microsoft.com/office/powerpoint/2010/main" val="930757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8160"/>
            <a:ext cx="4206560" cy="6819840"/>
          </a:xfrm>
        </p:spPr>
      </p:pic>
    </p:spTree>
    <p:extLst>
      <p:ext uri="{BB962C8B-B14F-4D97-AF65-F5344CB8AC3E}">
        <p14:creationId xmlns:p14="http://schemas.microsoft.com/office/powerpoint/2010/main" val="3284109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88687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2020-09-15T12:35:58Z</dcterms:created>
  <dcterms:modified xsi:type="dcterms:W3CDTF">2020-09-15T13:21:42Z</dcterms:modified>
</cp:coreProperties>
</file>