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4" r:id="rId6"/>
    <p:sldId id="263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Ctv2RBObNYzX8a53ZNPvlKoSNHIVlQ5JuuZrL78FVFo/ed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" y="0"/>
            <a:ext cx="91294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4107" y="1763306"/>
            <a:ext cx="853034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“Business before pleasure” </a:t>
            </a:r>
            <a:endParaRPr lang="ru-RU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6" y="2591391"/>
            <a:ext cx="2646293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625080"/>
            <a:ext cx="2330589" cy="1553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06070"/>
            <a:ext cx="2672036" cy="1650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0" y="4416654"/>
            <a:ext cx="2608456" cy="1736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49" y="30235"/>
            <a:ext cx="3100059" cy="1777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9" y="4416654"/>
            <a:ext cx="2607923" cy="17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237953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23728" y="1775373"/>
            <a:ext cx="5400600" cy="174041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28150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rgbClr val="002060"/>
                </a:solidFill>
              </a:rPr>
              <a:t>Leisure of youth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732240" y="33569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732240" y="1268760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524328" y="264557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24028" y="364502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267744" y="335699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403648" y="2645579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123728" y="141277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633542" y="98072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37874" y="4195580"/>
            <a:ext cx="27723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movies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9169" y="3920836"/>
            <a:ext cx="1862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hobby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672" y="604900"/>
            <a:ext cx="2134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ree time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66540" y="233514"/>
            <a:ext cx="2334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clubbing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75801" y="2420888"/>
            <a:ext cx="11432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park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206855"/>
            <a:ext cx="16673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friends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96746" y="552306"/>
            <a:ext cx="1459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books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32240" y="3933056"/>
            <a:ext cx="1988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camping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10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865" y="2924944"/>
            <a:ext cx="8654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/>
              <a:t>• where and when the photo was taken</a:t>
            </a:r>
          </a:p>
          <a:p>
            <a:pPr>
              <a:buNone/>
            </a:pPr>
            <a:r>
              <a:rPr lang="en-US" sz="4000" dirty="0"/>
              <a:t>• what/who is in the photo</a:t>
            </a:r>
          </a:p>
          <a:p>
            <a:pPr>
              <a:buNone/>
            </a:pPr>
            <a:r>
              <a:rPr lang="en-US" sz="4000" dirty="0"/>
              <a:t>• what is happening</a:t>
            </a:r>
          </a:p>
          <a:p>
            <a:pPr>
              <a:buNone/>
            </a:pPr>
            <a:r>
              <a:rPr lang="en-US" sz="4000" dirty="0" smtClean="0"/>
              <a:t>• </a:t>
            </a:r>
            <a:r>
              <a:rPr lang="en-US" sz="4000" dirty="0"/>
              <a:t>why you decided to show the picture to your </a:t>
            </a:r>
            <a:r>
              <a:rPr lang="en-US" sz="4000" dirty="0" smtClean="0"/>
              <a:t>friend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" y="512676"/>
            <a:ext cx="3706343" cy="2520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71" y="620688"/>
            <a:ext cx="3456384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58" y="-406305"/>
            <a:ext cx="3600400" cy="25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8" y="0"/>
            <a:ext cx="917288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1705"/>
            <a:ext cx="6145398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0352" y="1887355"/>
            <a:ext cx="7693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Play out the dialogue in pairs.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4491" y="620688"/>
            <a:ext cx="928049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600" b="1" dirty="0"/>
              <a:t>How do you spend your leisure </a:t>
            </a:r>
            <a:r>
              <a:rPr lang="en-US" sz="4600" b="1" dirty="0" smtClean="0"/>
              <a:t>time?</a:t>
            </a:r>
            <a:endParaRPr lang="ru-RU" sz="4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8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468" y="1585049"/>
            <a:ext cx="92157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dirty="0"/>
              <a:t>They are engaged in sport </a:t>
            </a:r>
            <a:r>
              <a:rPr lang="ru-RU" sz="4000" dirty="0" smtClean="0"/>
              <a:t>__________</a:t>
            </a:r>
            <a:r>
              <a:rPr lang="en-US" sz="4000" dirty="0" smtClean="0"/>
              <a:t>, </a:t>
            </a:r>
            <a:endParaRPr lang="ru-RU" sz="4000" dirty="0" smtClean="0"/>
          </a:p>
          <a:p>
            <a:pPr algn="ctr"/>
            <a:r>
              <a:rPr lang="en-US" sz="4000" dirty="0" smtClean="0"/>
              <a:t>literature</a:t>
            </a:r>
            <a:r>
              <a:rPr lang="en-US" sz="4000" dirty="0"/>
              <a:t>, </a:t>
            </a:r>
            <a:r>
              <a:rPr lang="en-US" sz="4000" dirty="0" smtClean="0"/>
              <a:t>scientific </a:t>
            </a:r>
            <a:r>
              <a:rPr lang="en-US" sz="4000" dirty="0"/>
              <a:t>and music societies</a:t>
            </a:r>
            <a:r>
              <a:rPr lang="en-US" sz="4000" dirty="0" smtClean="0"/>
              <a:t>.</a:t>
            </a:r>
            <a:endParaRPr lang="ru-RU" sz="4000" dirty="0" smtClean="0"/>
          </a:p>
          <a:p>
            <a:pPr algn="ctr"/>
            <a:r>
              <a:rPr lang="en-US" sz="4000" dirty="0" smtClean="0"/>
              <a:t> </a:t>
            </a:r>
            <a:r>
              <a:rPr lang="en-US" sz="4000" dirty="0"/>
              <a:t>American </a:t>
            </a:r>
            <a:r>
              <a:rPr lang="ru-RU" sz="4000" dirty="0" smtClean="0"/>
              <a:t>________</a:t>
            </a:r>
            <a:r>
              <a:rPr lang="en-US" sz="4000" dirty="0" smtClean="0"/>
              <a:t> </a:t>
            </a:r>
            <a:r>
              <a:rPr lang="en-US" sz="4000" dirty="0"/>
              <a:t>people also like </a:t>
            </a:r>
            <a:endParaRPr lang="ru-RU" sz="4000" dirty="0" smtClean="0"/>
          </a:p>
          <a:p>
            <a:pPr algn="ctr"/>
            <a:r>
              <a:rPr lang="en-US" sz="4000" dirty="0" smtClean="0"/>
              <a:t>to </a:t>
            </a:r>
            <a:r>
              <a:rPr lang="ru-RU" sz="4000" dirty="0" smtClean="0"/>
              <a:t>___________________</a:t>
            </a:r>
            <a:r>
              <a:rPr lang="en-US" sz="4000" dirty="0" smtClean="0"/>
              <a:t>with </a:t>
            </a:r>
            <a:r>
              <a:rPr lang="en-US" sz="4000" dirty="0"/>
              <a:t>each other </a:t>
            </a:r>
            <a:endParaRPr lang="ru-RU" sz="4000" dirty="0" smtClean="0"/>
          </a:p>
          <a:p>
            <a:pPr algn="ctr"/>
            <a:r>
              <a:rPr lang="en-US" sz="4000" dirty="0" smtClean="0"/>
              <a:t>and </a:t>
            </a:r>
            <a:r>
              <a:rPr lang="en-US" sz="4000" dirty="0"/>
              <a:t>spend a lot of time </a:t>
            </a:r>
            <a:r>
              <a:rPr lang="ru-RU" sz="4000" dirty="0" smtClean="0"/>
              <a:t>___________</a:t>
            </a:r>
            <a:r>
              <a:rPr lang="en-US" sz="4000" dirty="0" smtClean="0"/>
              <a:t>.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Материал на тему: Гимнастика для глаз | Социальная сеть работников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48883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6833" y="4639679"/>
            <a:ext cx="87103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000" b="1" dirty="0"/>
              <a:t>Close your eyes, open your eyes, look up, look down,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look </a:t>
            </a:r>
            <a:r>
              <a:rPr lang="en-US" sz="3000" b="1" dirty="0"/>
              <a:t>ahead, </a:t>
            </a:r>
            <a:r>
              <a:rPr lang="en-US" sz="3000" b="1" dirty="0" smtClean="0"/>
              <a:t>look </a:t>
            </a:r>
            <a:r>
              <a:rPr lang="en-US" sz="3000" b="1" dirty="0"/>
              <a:t>to the left, look to the right, </a:t>
            </a:r>
            <a:endParaRPr lang="en-US" sz="3000" b="1" dirty="0" smtClean="0"/>
          </a:p>
          <a:p>
            <a:pPr algn="ctr"/>
            <a:r>
              <a:rPr lang="en-US" sz="3000" b="1" dirty="0" smtClean="0"/>
              <a:t>and </a:t>
            </a:r>
            <a:r>
              <a:rPr lang="en-US" sz="3000" b="1" dirty="0"/>
              <a:t>turn your eyes round.</a:t>
            </a:r>
            <a:endParaRPr lang="ru-RU" sz="3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2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8806" y="2416378"/>
            <a:ext cx="1691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Test</a:t>
            </a:r>
            <a:endParaRPr lang="ru-RU" sz="6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828286"/>
            <a:ext cx="75094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https://drive.google.com/open?id=1Ctv2RBObNYzX8a53ZNPvlKoSNHIVlQ5JuuZrL78FVFo</a:t>
            </a:r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723" y="2741268"/>
            <a:ext cx="89565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Did you like the lesson today?</a:t>
            </a:r>
            <a:endParaRPr lang="ru-RU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11841</TotalTime>
  <Words>138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2020-04-27T04:49:00Z</dcterms:created>
  <dcterms:modified xsi:type="dcterms:W3CDTF">2020-05-06T06:33:11Z</dcterms:modified>
</cp:coreProperties>
</file>