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72" r:id="rId8"/>
    <p:sldId id="261" r:id="rId9"/>
    <p:sldId id="262" r:id="rId10"/>
    <p:sldId id="263" r:id="rId11"/>
    <p:sldId id="265" r:id="rId12"/>
    <p:sldId id="266" r:id="rId13"/>
    <p:sldId id="270" r:id="rId14"/>
    <p:sldId id="271" r:id="rId15"/>
    <p:sldId id="273" r:id="rId16"/>
    <p:sldId id="274" r:id="rId17"/>
    <p:sldId id="275" r:id="rId18"/>
    <p:sldId id="276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32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54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923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217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280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86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96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429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9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43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8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40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96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11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406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37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11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EF265E-1111-439F-B12A-1326317F2652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3E2F7FB-AA54-472A-8614-9AABA4E4A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01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ru/search-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777997"/>
            <a:ext cx="6815669" cy="1415579"/>
          </a:xfrm>
        </p:spPr>
        <p:txBody>
          <a:bodyPr/>
          <a:lstStyle/>
          <a:p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</a:rPr>
              <a:t>Сказка о том как живёт поживает семья Маркеловых</a:t>
            </a:r>
            <a:endParaRPr lang="ru-RU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267" y="3193576"/>
            <a:ext cx="3179929" cy="21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399" y="941696"/>
            <a:ext cx="6241816" cy="487490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Наступило утро и дом оживает, словно муравейник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Все вокруг бегают  зелёненькие туда- сюда . Вы не подумайте , что я на них пролила зелёнку – это просто в нашем доме живут пограничники. И как по команде все в доме одновременно делают зарядку, умываются, завтракают и побежали по своим делам. Я среди них самая деловая иду на заработки в детский сад.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706" r="2870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2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706" r="28706"/>
          <a:stretch>
            <a:fillRect/>
          </a:stretch>
        </p:blipFill>
        <p:spPr>
          <a:xfrm>
            <a:off x="779631" y="846161"/>
            <a:ext cx="3063347" cy="47752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64607" y="688453"/>
            <a:ext cx="6241816" cy="5425744"/>
          </a:xfrm>
        </p:spPr>
        <p:txBody>
          <a:bodyPr>
            <a:normAutofit fontScale="92500" lnSpcReduction="20000"/>
          </a:bodyPr>
          <a:lstStyle/>
          <a:p>
            <a:r>
              <a:rPr lang="ru-RU" sz="2300" dirty="0">
                <a:solidFill>
                  <a:schemeClr val="accent5">
                    <a:lumMod val="75000"/>
                  </a:schemeClr>
                </a:solidFill>
              </a:rPr>
              <a:t>НАШИ ЦАРСТВА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 Владенья </a:t>
            </a:r>
            <a:r>
              <a:rPr lang="ru-RU" dirty="0">
                <a:solidFill>
                  <a:srgbClr val="7030A0"/>
                </a:solidFill>
              </a:rPr>
              <a:t>наши царственно-богаты,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Их красоты не рассказать стиху: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В них ручейки, деревья, поле, скаты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И вишни прошлогодние во мху.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Мы </a:t>
            </a:r>
            <a:r>
              <a:rPr lang="ru-RU" dirty="0">
                <a:solidFill>
                  <a:srgbClr val="7030A0"/>
                </a:solidFill>
              </a:rPr>
              <a:t>обе - феи, добрые соседки,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Владенья наши делит темный лес.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Лежим в траве и смотрим, как сквозь ветки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Белеет облачко в выси небес.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874" y="1760562"/>
            <a:ext cx="3298118" cy="352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3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303" r="2730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48669" y="832513"/>
            <a:ext cx="4094328" cy="5227093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Нам хорошо. Пока еще в постели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Все старшие, и воздух летний свеж,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Бежим к себе. Деревья нам качели.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Беги, танцуй, сражайся, палки режь!..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Но </a:t>
            </a:r>
            <a:r>
              <a:rPr lang="ru-RU" dirty="0">
                <a:solidFill>
                  <a:srgbClr val="7030A0"/>
                </a:solidFill>
              </a:rPr>
              <a:t>день прошел, и снова феи - дети,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Которых ждут и шаг которых тих...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Ах, этот мир и счастье быть на свете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Еще невзрослый передаст ли стих?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1" t="19944" r="25933"/>
          <a:stretch/>
        </p:blipFill>
        <p:spPr>
          <a:xfrm>
            <a:off x="887105" y="1179394"/>
            <a:ext cx="2961564" cy="488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81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3582" y="464024"/>
            <a:ext cx="102221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>К</a:t>
            </a:r>
            <a:r>
              <a:rPr lang="ru-RU" dirty="0" smtClean="0">
                <a:solidFill>
                  <a:srgbClr val="7030A0"/>
                </a:solidFill>
              </a:rPr>
              <a:t>оротенькие истории: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История 1.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Жила </a:t>
            </a:r>
            <a:r>
              <a:rPr lang="ru-RU" dirty="0">
                <a:solidFill>
                  <a:srgbClr val="7030A0"/>
                </a:solidFill>
              </a:rPr>
              <a:t>на белом свете маленькая хорошенькая </a:t>
            </a:r>
            <a:r>
              <a:rPr lang="ru-RU" dirty="0" smtClean="0">
                <a:solidFill>
                  <a:srgbClr val="7030A0"/>
                </a:solidFill>
              </a:rPr>
              <a:t>девочка- Настенька. </a:t>
            </a:r>
            <a:r>
              <a:rPr lang="ru-RU" dirty="0">
                <a:solidFill>
                  <a:srgbClr val="7030A0"/>
                </a:solidFill>
              </a:rPr>
              <a:t>Она была очень </a:t>
            </a:r>
            <a:r>
              <a:rPr lang="ru-RU" dirty="0" smtClean="0">
                <a:solidFill>
                  <a:srgbClr val="7030A0"/>
                </a:solidFill>
              </a:rPr>
              <a:t>красивая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с  </a:t>
            </a:r>
            <a:r>
              <a:rPr lang="ru-RU" dirty="0">
                <a:solidFill>
                  <a:srgbClr val="7030A0"/>
                </a:solidFill>
              </a:rPr>
              <a:t>голубыми глазками и добрым нежным сердечком. Однажды </a:t>
            </a:r>
            <a:r>
              <a:rPr lang="ru-RU" dirty="0" smtClean="0">
                <a:solidFill>
                  <a:srgbClr val="7030A0"/>
                </a:solidFill>
              </a:rPr>
              <a:t>мамочка и папочка  </a:t>
            </a:r>
            <a:r>
              <a:rPr lang="ru-RU" dirty="0">
                <a:solidFill>
                  <a:srgbClr val="7030A0"/>
                </a:solidFill>
              </a:rPr>
              <a:t>отправилась на работу, а свою доченьку </a:t>
            </a:r>
            <a:r>
              <a:rPr lang="ru-RU" dirty="0" smtClean="0">
                <a:solidFill>
                  <a:srgbClr val="7030A0"/>
                </a:solidFill>
              </a:rPr>
              <a:t>отвели в детский сад. В детском саду было много детей. Настенька со всеми любила играть. И каждый раз когда мама с папой забирали Настеньку домой, она им говорила: «Как хорошо детишкам и в садике и дома им есть с кем поиграть»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Мама </a:t>
            </a:r>
            <a:r>
              <a:rPr lang="ru-RU" dirty="0">
                <a:solidFill>
                  <a:srgbClr val="7030A0"/>
                </a:solidFill>
              </a:rPr>
              <a:t>долго думала и придумала. Она испекла огромный, вкусный пирог и пригласила </a:t>
            </a:r>
            <a:r>
              <a:rPr lang="ru-RU" dirty="0" smtClean="0">
                <a:solidFill>
                  <a:srgbClr val="7030A0"/>
                </a:solidFill>
              </a:rPr>
              <a:t>детей, живущих по- соседству.  Дети пришли </a:t>
            </a:r>
            <a:r>
              <a:rPr lang="ru-RU" dirty="0">
                <a:solidFill>
                  <a:srgbClr val="7030A0"/>
                </a:solidFill>
              </a:rPr>
              <a:t>и очень </a:t>
            </a:r>
            <a:r>
              <a:rPr lang="ru-RU" dirty="0" smtClean="0">
                <a:solidFill>
                  <a:srgbClr val="7030A0"/>
                </a:solidFill>
              </a:rPr>
              <a:t>обрадовались пирогу. </a:t>
            </a:r>
            <a:r>
              <a:rPr lang="ru-RU" dirty="0">
                <a:solidFill>
                  <a:srgbClr val="7030A0"/>
                </a:solidFill>
              </a:rPr>
              <a:t>Они долго сидели </a:t>
            </a:r>
            <a:r>
              <a:rPr lang="ru-RU" dirty="0" smtClean="0">
                <a:solidFill>
                  <a:srgbClr val="7030A0"/>
                </a:solidFill>
              </a:rPr>
              <a:t>и  пили чай. А потом мы с ними играли.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Следующий раз мы наделали с мамой вареников. Было просто здорово, я стала вся такая беленькая- беленькая…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2" b="32935"/>
          <a:stretch/>
        </p:blipFill>
        <p:spPr>
          <a:xfrm>
            <a:off x="7516252" y="3930555"/>
            <a:ext cx="3852333" cy="27022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 r="23312" b="22985"/>
          <a:stretch/>
        </p:blipFill>
        <p:spPr>
          <a:xfrm>
            <a:off x="2601344" y="3882789"/>
            <a:ext cx="1984303" cy="2750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8137" y="182753"/>
            <a:ext cx="1341304" cy="118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71" y="832515"/>
            <a:ext cx="2852382" cy="42308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История 2.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6" b="6226"/>
          <a:stretch>
            <a:fillRect/>
          </a:stretch>
        </p:blipFill>
        <p:spPr>
          <a:xfrm flipH="1">
            <a:off x="8065827" y="1041400"/>
            <a:ext cx="3193576" cy="47752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399" y="1746913"/>
            <a:ext cx="6241816" cy="3337319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А однажды у меня заболела кукла Катя. У неё поднялась температура. Моя мама работает в больнице и я, конечно, знаю про то как лечить всё. Снарядившись я приступила к лечению. Прослушала Катю. Вместе с ней выпили вкусный компот, съели </a:t>
            </a:r>
            <a:r>
              <a:rPr lang="ru-RU" sz="2800" dirty="0" err="1" smtClean="0">
                <a:solidFill>
                  <a:srgbClr val="7030A0"/>
                </a:solidFill>
              </a:rPr>
              <a:t>витаминчиков</a:t>
            </a:r>
            <a:r>
              <a:rPr lang="ru-RU" sz="2800" dirty="0" smtClean="0">
                <a:solidFill>
                  <a:srgbClr val="7030A0"/>
                </a:solidFill>
              </a:rPr>
              <a:t> (</a:t>
            </a:r>
            <a:r>
              <a:rPr lang="ru-RU" sz="2800" dirty="0">
                <a:solidFill>
                  <a:srgbClr val="7030A0"/>
                </a:solidFill>
              </a:rPr>
              <a:t>я</a:t>
            </a:r>
            <a:r>
              <a:rPr lang="ru-RU" sz="2800" dirty="0" smtClean="0">
                <a:solidFill>
                  <a:srgbClr val="7030A0"/>
                </a:solidFill>
              </a:rPr>
              <a:t>блок), навели порядок в холодильнике. Вот и выздоровела Катя. Больше Катя не больна, ей повязка не нужна…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37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412" y="700206"/>
            <a:ext cx="1610436" cy="341194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FF0000"/>
                </a:solidFill>
              </a:rPr>
              <a:t>История 3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15433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9809" y="1041400"/>
            <a:ext cx="6677406" cy="404283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Мой самый  первый День рождения. Много подарков, улыбок… А я сижу и не понимаю чего они все от меня хотят? Нарядили . Усадили. А я хочу </a:t>
            </a:r>
            <a:r>
              <a:rPr lang="ru-RU" dirty="0" err="1" smtClean="0">
                <a:solidFill>
                  <a:srgbClr val="7030A0"/>
                </a:solidFill>
              </a:rPr>
              <a:t>играть.Принесли</a:t>
            </a:r>
            <a:r>
              <a:rPr lang="ru-RU" dirty="0" smtClean="0">
                <a:solidFill>
                  <a:srgbClr val="7030A0"/>
                </a:solidFill>
              </a:rPr>
              <a:t> торт. Сейчас Настенька задует свечку. Дула я дула. А свечка как горела так и горит. Спасибо папа с мамой пришли на подмогу. Задули свечку и все вместе сели пить чай.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Зато теперь я выросла большая, мне целых 4 года. Свечки теперь я задуваю сама. А это мои гости.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9553" r="11217" b="32537"/>
          <a:stretch/>
        </p:blipFill>
        <p:spPr>
          <a:xfrm>
            <a:off x="1487605" y="3794078"/>
            <a:ext cx="5869529" cy="270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98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i="1" dirty="0" smtClean="0">
                <a:solidFill>
                  <a:srgbClr val="FF0000"/>
                </a:solidFill>
              </a:rPr>
              <a:t>Нам   нравится дышать свежим воздухом, выезжать на природу…</a:t>
            </a:r>
            <a:endParaRPr lang="ru-RU" sz="4800" i="1" dirty="0">
              <a:solidFill>
                <a:srgbClr val="FF0000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r="25412"/>
          <a:stretch/>
        </p:blipFill>
        <p:spPr>
          <a:xfrm>
            <a:off x="1610436" y="2892341"/>
            <a:ext cx="3802504" cy="3137743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85" t="2578" r="53124" b="-2578"/>
          <a:stretch/>
        </p:blipFill>
        <p:spPr>
          <a:xfrm flipH="1">
            <a:off x="6837527" y="2715905"/>
            <a:ext cx="4490113" cy="331418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812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3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А это мы с родителями играем в «Цирк»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642923"/>
            <a:ext cx="4718050" cy="31453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r="7419"/>
          <a:stretch/>
        </p:blipFill>
        <p:spPr>
          <a:xfrm>
            <a:off x="6619164" y="2642923"/>
            <a:ext cx="3930556" cy="3145366"/>
          </a:xfrm>
        </p:spPr>
      </p:pic>
    </p:spTree>
    <p:extLst>
      <p:ext uri="{BB962C8B-B14F-4D97-AF65-F5344CB8AC3E}">
        <p14:creationId xmlns:p14="http://schemas.microsoft.com/office/powerpoint/2010/main" val="252893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685" y="818866"/>
            <a:ext cx="1678674" cy="382137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История 4.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187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9809" y="1201003"/>
            <a:ext cx="6677406" cy="461559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4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4" y="265576"/>
            <a:ext cx="11327642" cy="602604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222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1878"/>
          <a:stretch>
            <a:fillRect/>
          </a:stretch>
        </p:blipFill>
        <p:spPr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887104" y="1041401"/>
            <a:ext cx="6650111" cy="404283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Эту сказку расскажу Вам я, Настасья Васильевна Маркелова…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Можно просто Настенька…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3508" y="4385149"/>
            <a:ext cx="2607363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64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Интернет ресурсы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www.google.ru/search</a:t>
            </a:r>
            <a:r>
              <a:rPr lang="ru-RU" dirty="0" smtClean="0">
                <a:hlinkClick r:id="rId2"/>
              </a:rPr>
              <a:t>-</a:t>
            </a:r>
            <a:r>
              <a:rPr lang="ru-RU" dirty="0" smtClean="0"/>
              <a:t> анимации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4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25" y="0"/>
            <a:ext cx="80248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9493" y="1871131"/>
            <a:ext cx="8543497" cy="1515533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</a:rPr>
              <a:t>Истории из жизни семьи Маркеловых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652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9" y="-545911"/>
            <a:ext cx="6241816" cy="2450214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Действующие лица: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15918" r="57824" b="54072"/>
          <a:stretch/>
        </p:blipFill>
        <p:spPr>
          <a:xfrm>
            <a:off x="7847462" y="1194620"/>
            <a:ext cx="3218791" cy="4121624"/>
          </a:xfrm>
          <a:prstGeom prst="roundRect">
            <a:avLst>
              <a:gd name="adj" fmla="val 0"/>
            </a:avLst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5218" y="3255432"/>
            <a:ext cx="6731997" cy="1828800"/>
          </a:xfrm>
        </p:spPr>
        <p:txBody>
          <a:bodyPr>
            <a:normAutofit fontScale="70000" lnSpcReduction="20000"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Мой папа: Маркелов</a:t>
            </a:r>
            <a:r>
              <a:rPr lang="ru-RU" sz="5400" dirty="0">
                <a:solidFill>
                  <a:srgbClr val="7030A0"/>
                </a:solidFill>
              </a:rPr>
              <a:t> </a:t>
            </a:r>
            <a:r>
              <a:rPr lang="ru-RU" sz="5400" dirty="0" smtClean="0">
                <a:solidFill>
                  <a:srgbClr val="7030A0"/>
                </a:solidFill>
              </a:rPr>
              <a:t>Василий Викторович.</a:t>
            </a:r>
          </a:p>
          <a:p>
            <a:r>
              <a:rPr lang="ru-RU" sz="5400" dirty="0" smtClean="0">
                <a:solidFill>
                  <a:srgbClr val="7030A0"/>
                </a:solidFill>
              </a:rPr>
              <a:t>Самый лучший папа на свете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63" y="4860346"/>
            <a:ext cx="1392072" cy="14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25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4775" r="57824" b="54644"/>
          <a:stretch/>
        </p:blipFill>
        <p:spPr>
          <a:xfrm>
            <a:off x="7956645" y="1051318"/>
            <a:ext cx="3295868" cy="4408227"/>
          </a:xfrm>
          <a:prstGeom prst="roundRect">
            <a:avLst>
              <a:gd name="adj" fmla="val 0"/>
            </a:avLst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9809" y="1051318"/>
            <a:ext cx="6660107" cy="4032914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7030A0"/>
                </a:solidFill>
              </a:rPr>
              <a:t>Моя мама: Маркелова Вера Юрьевна.</a:t>
            </a:r>
          </a:p>
          <a:p>
            <a:r>
              <a:rPr lang="ru-RU" sz="4000" dirty="0" smtClean="0">
                <a:solidFill>
                  <a:srgbClr val="7030A0"/>
                </a:solidFill>
              </a:rPr>
              <a:t>Самая лучшая мама на свете, красивая, умная, ну самая , самая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13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0"/>
            <a:ext cx="9459034" cy="676246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4735772"/>
            <a:ext cx="9601196" cy="1665027"/>
          </a:xfrm>
        </p:spPr>
        <p:txBody>
          <a:bodyPr>
            <a:noAutofit/>
          </a:bodyPr>
          <a:lstStyle/>
          <a:p>
            <a:endParaRPr lang="ru-RU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12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8" y="1883832"/>
            <a:ext cx="7521055" cy="1371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62315" y="1501254"/>
            <a:ext cx="6591869" cy="3582978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Ну и конечно же, я себя любимая.</a:t>
            </a:r>
          </a:p>
          <a:p>
            <a:r>
              <a:rPr lang="ru-RU" sz="4000" dirty="0" smtClean="0">
                <a:solidFill>
                  <a:srgbClr val="7030A0"/>
                </a:solidFill>
              </a:rPr>
              <a:t>Доченька выше упомянутых родителей</a:t>
            </a:r>
          </a:p>
          <a:p>
            <a:r>
              <a:rPr lang="ru-RU" sz="4000" dirty="0" smtClean="0">
                <a:solidFill>
                  <a:srgbClr val="7030A0"/>
                </a:solidFill>
              </a:rPr>
              <a:t>Маркелова Анастасия Васильевна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184" y="949941"/>
            <a:ext cx="914479" cy="2883658"/>
          </a:xfrm>
          <a:prstGeom prst="rect">
            <a:avLst/>
          </a:prstGeom>
        </p:spPr>
      </p:pic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" b="1295"/>
          <a:stretch>
            <a:fillRect/>
          </a:stretch>
        </p:blipFill>
        <p:spPr>
          <a:xfrm flipH="1">
            <a:off x="821989" y="1072771"/>
            <a:ext cx="3231397" cy="47752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257944" y="4914521"/>
            <a:ext cx="2765734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98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7783" y="4122207"/>
            <a:ext cx="2559240" cy="192405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295399" y="1282890"/>
            <a:ext cx="6241816" cy="2715904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7030A0"/>
                </a:solidFill>
              </a:rPr>
              <a:t>Это мой дом. Мои мама и папа.</a:t>
            </a:r>
            <a:endParaRPr lang="ru-RU" sz="8000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689" r="1868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22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t="37067" r="45292" b="23206"/>
          <a:stretch/>
        </p:blipFill>
        <p:spPr>
          <a:xfrm>
            <a:off x="395786" y="249511"/>
            <a:ext cx="1898406" cy="256192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97290" y="996286"/>
            <a:ext cx="9184941" cy="491319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Это была присказка. Сказка будет впереди. </a:t>
            </a:r>
          </a:p>
          <a:p>
            <a:r>
              <a:rPr lang="ru-RU" sz="6600" dirty="0" smtClean="0">
                <a:solidFill>
                  <a:srgbClr val="7030A0"/>
                </a:solidFill>
              </a:rPr>
              <a:t>В</a:t>
            </a:r>
            <a:r>
              <a:rPr lang="ru-RU" sz="2400" dirty="0" smtClean="0">
                <a:solidFill>
                  <a:srgbClr val="7030A0"/>
                </a:solidFill>
              </a:rPr>
              <a:t> некотором царстве, Российском государстве, не на небе, а в селе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(с. Красный Яр, очень красивое местечко, расположенное на территории Астраханской области, со всех сторон омываемое речками и речушками. Любимое место отдыха заядлых рыбаков, охотников. Здесь и ниже я буду давать краткие исторические справки. Это так в целях лучшего понимания… )  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6906"/>
            <a:ext cx="3983506" cy="29410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835" y="4497933"/>
            <a:ext cx="2705100" cy="2038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154" y="4829174"/>
            <a:ext cx="27051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3" r="28613"/>
          <a:stretch>
            <a:fillRect/>
          </a:stretch>
        </p:blipFill>
        <p:spPr>
          <a:xfrm flipH="1">
            <a:off x="8229599" y="1027752"/>
            <a:ext cx="2893325" cy="47752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399" y="1027751"/>
            <a:ext cx="6241816" cy="4949967"/>
          </a:xfrm>
        </p:spPr>
        <p:txBody>
          <a:bodyPr>
            <a:normAutofit fontScale="70000" lnSpcReduction="20000"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Место в котором стоит наш дом, очень , красивое. Весной расцветают одуванчики. Как только задул  весенний ветерок, полянка возле дома оживает. Словно тысячи снежинок сорвались и кружат в воздухе. А я среди них самая главная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7" y="4753780"/>
            <a:ext cx="1253319" cy="187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6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305</TotalTime>
  <Words>736</Words>
  <Application>Microsoft Office PowerPoint</Application>
  <PresentationFormat>Широкоэкранный</PresentationFormat>
  <Paragraphs>67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Garamond</vt:lpstr>
      <vt:lpstr>Натуральные материалы</vt:lpstr>
      <vt:lpstr>Сказка о том как живёт поживает семья Маркеловых</vt:lpstr>
      <vt:lpstr>Презентация PowerPoint</vt:lpstr>
      <vt:lpstr>Действующие лица: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2.</vt:lpstr>
      <vt:lpstr>История 3.</vt:lpstr>
      <vt:lpstr>Нам   нравится дышать свежим воздухом, выезжать на природу…</vt:lpstr>
      <vt:lpstr>А это мы с родителями играем в «Цирк»</vt:lpstr>
      <vt:lpstr>История 4.</vt:lpstr>
      <vt:lpstr>Презентация PowerPoint</vt:lpstr>
      <vt:lpstr>Интернет ресурсы</vt:lpstr>
      <vt:lpstr>Истории из жизни семьи Маркеловых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Сказка о том как живёт поживает семья Маркеловых</dc:title>
  <dc:creator>Хозяин</dc:creator>
  <cp:lastModifiedBy>Хозяин</cp:lastModifiedBy>
  <cp:revision>33</cp:revision>
  <dcterms:created xsi:type="dcterms:W3CDTF">2013-10-17T08:50:14Z</dcterms:created>
  <dcterms:modified xsi:type="dcterms:W3CDTF">2013-11-08T15:12:02Z</dcterms:modified>
</cp:coreProperties>
</file>