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5800" dirty="0" smtClean="0"/>
              <a:t>Тетрадь дешевле ручки, но дороже карандаша. Что дешевле</a:t>
            </a:r>
            <a:r>
              <a:rPr lang="ru-RU" sz="5800" dirty="0" smtClean="0"/>
              <a:t>?</a:t>
            </a:r>
          </a:p>
          <a:p>
            <a:pPr fontAlgn="auto"/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/>
              <a:t>Ответ: Карандаш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714884"/>
            <a:ext cx="5715040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4.infourok.ru/uploads/ex/1315/00020ee4-42af5771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4.infourok.ru/uploads/ex/0fd0/0008261f-7a12d022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129a/001213f9-a7ddd123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900igr.net/up/datas/169440/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fs00.infourok.ru/images/doc/108/127986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858180" cy="6929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main-cdn.goods.ru/big2/hlr-system/1661775416/100023819764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5309124" cy="4357694"/>
          </a:xfrm>
          <a:prstGeom prst="rect">
            <a:avLst/>
          </a:prstGeom>
          <a:noFill/>
        </p:spPr>
      </p:pic>
      <p:pic>
        <p:nvPicPr>
          <p:cNvPr id="27651" name="Picture 3" descr="C:\Users\acer\Downloads\74048102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3947978" cy="408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4.infourok.ru/uploads/ex/0772/0016b039-55101fac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ktonanovenkogo.ru/image/diuim-chto-ta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66" y="214290"/>
            <a:ext cx="903733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4.infourok.ru/uploads/ex/1315/00020ee4-42af5771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ce2d31a2eb563415f204b59cbbd7f44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6000" dirty="0" smtClean="0"/>
              <a:t>Полтора лимона стоят полтора рубля. Сколько стоят десять лимонов</a:t>
            </a:r>
            <a:r>
              <a:rPr lang="ru-RU" sz="6000" dirty="0" smtClean="0"/>
              <a:t>?</a:t>
            </a:r>
          </a:p>
          <a:p>
            <a:pPr fontAlgn="auto"/>
            <a:endParaRPr lang="ru-RU" sz="6000" dirty="0" smtClean="0"/>
          </a:p>
          <a:p>
            <a:pPr algn="ctr">
              <a:buNone/>
            </a:pPr>
            <a:r>
              <a:rPr lang="ru-RU" sz="6000" b="1" dirty="0" smtClean="0"/>
              <a:t>Ответ : 10 рублей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786322"/>
            <a:ext cx="5929354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ds04.infourok.ru/uploads/ex/09b0/000c8ccf-fb5c72b6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5400" dirty="0" smtClean="0"/>
              <a:t>Купец </a:t>
            </a:r>
            <a:r>
              <a:rPr lang="ru-RU" sz="5400" dirty="0" smtClean="0"/>
              <a:t>проехал на лошади 3 версты? </a:t>
            </a:r>
            <a:r>
              <a:rPr lang="ru-RU" sz="5400" dirty="0" smtClean="0"/>
              <a:t>Сколько километров в 3 </a:t>
            </a:r>
            <a:r>
              <a:rPr lang="ru-RU" sz="5400" dirty="0" smtClean="0"/>
              <a:t>верстах?</a:t>
            </a:r>
            <a:endParaRPr lang="ru-RU" sz="5400" dirty="0" smtClean="0"/>
          </a:p>
          <a:p>
            <a:pPr fontAlgn="auto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5400" b="1" dirty="0" smtClean="0"/>
              <a:t>Ответ: </a:t>
            </a:r>
            <a:r>
              <a:rPr lang="ru-RU" sz="5400" b="1" dirty="0" smtClean="0"/>
              <a:t>4800 км.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714884"/>
            <a:ext cx="7143800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5400" dirty="0" smtClean="0"/>
              <a:t>Крестьянин измерил бревно. Оно оказалось длиной в 4 верста. Сколько это сантиметров?</a:t>
            </a:r>
            <a:endParaRPr lang="ru-RU" sz="6000" dirty="0" smtClean="0"/>
          </a:p>
          <a:p>
            <a:pPr algn="ctr">
              <a:buNone/>
            </a:pPr>
            <a:r>
              <a:rPr lang="ru-RU" sz="5400" b="1" dirty="0" smtClean="0"/>
              <a:t>Ответ: </a:t>
            </a:r>
            <a:r>
              <a:rPr lang="ru-RU" sz="5400" b="1" dirty="0" smtClean="0"/>
              <a:t>18 см.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86256"/>
            <a:ext cx="7143800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5400" dirty="0" smtClean="0"/>
              <a:t>Дворянин отпилил дерево, высотой 2 аршина. Сколько это сантиметров</a:t>
            </a:r>
            <a:r>
              <a:rPr lang="ru-RU" sz="5400" dirty="0" smtClean="0"/>
              <a:t>?</a:t>
            </a:r>
          </a:p>
          <a:p>
            <a:pPr algn="ctr" fontAlgn="auto">
              <a:buNone/>
            </a:pPr>
            <a:r>
              <a:rPr lang="ru-RU" sz="5400" b="1" dirty="0" smtClean="0"/>
              <a:t>Ответ</a:t>
            </a:r>
            <a:r>
              <a:rPr lang="ru-RU" sz="5400" b="1" dirty="0" smtClean="0"/>
              <a:t>: </a:t>
            </a:r>
            <a:r>
              <a:rPr lang="ru-RU" sz="5400" b="1" dirty="0" smtClean="0"/>
              <a:t>142 см.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214818"/>
            <a:ext cx="7143800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5400" dirty="0" smtClean="0"/>
              <a:t>Расстояние от дома крестьянина до поместья дворянина 7 </a:t>
            </a:r>
            <a:r>
              <a:rPr lang="ru-RU" sz="5400" dirty="0" err="1" smtClean="0"/>
              <a:t>верстов</a:t>
            </a:r>
            <a:r>
              <a:rPr lang="ru-RU" sz="5400" dirty="0" smtClean="0"/>
              <a:t>, сколько это километров? </a:t>
            </a:r>
            <a:endParaRPr lang="ru-RU" sz="5400" dirty="0" smtClean="0"/>
          </a:p>
          <a:p>
            <a:pPr algn="ctr" fontAlgn="auto">
              <a:buNone/>
            </a:pPr>
            <a:r>
              <a:rPr lang="ru-RU" sz="5400" b="1" dirty="0" smtClean="0"/>
              <a:t>Ответ</a:t>
            </a:r>
            <a:r>
              <a:rPr lang="ru-RU" sz="5400" b="1" dirty="0" smtClean="0"/>
              <a:t>: </a:t>
            </a:r>
            <a:r>
              <a:rPr lang="ru-RU" sz="5400" b="1" dirty="0" smtClean="0"/>
              <a:t>142 см.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429132"/>
            <a:ext cx="7143800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5400" dirty="0" smtClean="0"/>
              <a:t>Князь приказал отмерить крестьянину длину стола. У него вышло 5 футов. Сколько это сантиметров? </a:t>
            </a:r>
            <a:endParaRPr lang="ru-RU" sz="5400" dirty="0" smtClean="0"/>
          </a:p>
          <a:p>
            <a:pPr fontAlgn="auto">
              <a:buNone/>
            </a:pPr>
            <a:endParaRPr lang="ru-RU" sz="5400" b="1" dirty="0" smtClean="0"/>
          </a:p>
          <a:p>
            <a:pPr algn="ctr" fontAlgn="auto">
              <a:buNone/>
            </a:pPr>
            <a:r>
              <a:rPr lang="ru-RU" sz="5400" b="1" dirty="0" smtClean="0"/>
              <a:t>Ответ</a:t>
            </a:r>
            <a:r>
              <a:rPr lang="ru-RU" sz="5400" b="1" dirty="0" smtClean="0"/>
              <a:t>: </a:t>
            </a:r>
            <a:r>
              <a:rPr lang="ru-RU" sz="5400" b="1" dirty="0" smtClean="0"/>
              <a:t>150 см.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572008"/>
            <a:ext cx="7143800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6000" dirty="0" smtClean="0"/>
              <a:t>За книгу заплатили один рубль и ещё половину стоимости книги. Сколько стоит книга?</a:t>
            </a:r>
          </a:p>
          <a:p>
            <a:pPr fontAlgn="auto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b="1" dirty="0" smtClean="0"/>
              <a:t>Ответ: 2 рубля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714884"/>
            <a:ext cx="5929354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5700" dirty="0" smtClean="0"/>
              <a:t>Стоят двое. Один смотрит на юг, другой на север.</a:t>
            </a:r>
            <a:br>
              <a:rPr lang="ru-RU" sz="5700" dirty="0" smtClean="0"/>
            </a:br>
            <a:r>
              <a:rPr lang="ru-RU" sz="5700" dirty="0" smtClean="0"/>
              <a:t>Могут ли они увидеть друг друга, не поворачивая головы, не употребляя зеркал или каких – либо приспособлений?</a:t>
            </a:r>
          </a:p>
          <a:p>
            <a:pPr fontAlgn="auto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5400" b="1" dirty="0" smtClean="0"/>
              <a:t>Ответ: Они стоят лицом друг к другу.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643446"/>
            <a:ext cx="7143800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r>
              <a:rPr lang="ru-RU" sz="4800" dirty="0" smtClean="0"/>
              <a:t>В понедельник Аня решила задачу, во вторник – две задачи, в среду – три и так далее. Сколько задач она решила в воскресенье ?</a:t>
            </a:r>
          </a:p>
          <a:p>
            <a:pPr algn="ctr">
              <a:buNone/>
            </a:pPr>
            <a:r>
              <a:rPr lang="ru-RU" sz="5400" b="1" dirty="0" smtClean="0"/>
              <a:t>Ответ: </a:t>
            </a:r>
            <a:r>
              <a:rPr lang="ru-RU" sz="5400" b="1" dirty="0" smtClean="0"/>
              <a:t>7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572008"/>
            <a:ext cx="7143800" cy="10001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labkabinet.ru/upload/iblock/fce/fce2c864a0386febd0a3241c46eb8e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905750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fontAlgn="auto"/>
            <a:endParaRPr lang="ru-RU" sz="5400" dirty="0" smtClean="0"/>
          </a:p>
          <a:p>
            <a:pPr fontAlgn="auto">
              <a:buNone/>
            </a:pPr>
            <a:endParaRPr lang="ru-RU" sz="5400" dirty="0" smtClean="0"/>
          </a:p>
          <a:p>
            <a:pPr fontAlgn="auto">
              <a:buNone/>
            </a:pPr>
            <a:r>
              <a:rPr lang="ru-RU" sz="5400" dirty="0" smtClean="0"/>
              <a:t>«</a:t>
            </a:r>
            <a:r>
              <a:rPr lang="ru-RU" sz="5400" dirty="0" smtClean="0"/>
              <a:t>Наука начинается там, где начинают измерять</a:t>
            </a:r>
            <a:r>
              <a:rPr lang="ru-RU" sz="5400" dirty="0" smtClean="0"/>
              <a:t>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cer\Downloads\96d3824a0cc6972c3ef532ba1e0488e2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84647" cy="5988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fs00.infourok.ru/images/doc/207/23578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206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9</cp:revision>
  <dcterms:created xsi:type="dcterms:W3CDTF">2020-04-13T17:13:19Z</dcterms:created>
  <dcterms:modified xsi:type="dcterms:W3CDTF">2020-04-13T18:37:28Z</dcterms:modified>
</cp:coreProperties>
</file>