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СОШ\Desktop\Приложения_Шолоховская антология\Приложение 3_ Создание движущихся изображений\Недаев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1" t="29183" r="31775" b="13910"/>
          <a:stretch/>
        </p:blipFill>
        <p:spPr bwMode="auto">
          <a:xfrm>
            <a:off x="395536" y="3673712"/>
            <a:ext cx="4783621" cy="315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Выноска-облако 5"/>
          <p:cNvSpPr/>
          <p:nvPr/>
        </p:nvSpPr>
        <p:spPr>
          <a:xfrm flipV="1">
            <a:off x="1403648" y="404664"/>
            <a:ext cx="1656184" cy="648072"/>
          </a:xfrm>
          <a:prstGeom prst="cloudCallout">
            <a:avLst>
              <a:gd name="adj1" fmla="val -25929"/>
              <a:gd name="adj2" fmla="val 34282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носка-облако 3"/>
          <p:cNvSpPr/>
          <p:nvPr/>
        </p:nvSpPr>
        <p:spPr>
          <a:xfrm>
            <a:off x="395536" y="208947"/>
            <a:ext cx="1656184" cy="648072"/>
          </a:xfrm>
          <a:prstGeom prst="cloudCallout">
            <a:avLst>
              <a:gd name="adj1" fmla="val 39995"/>
              <a:gd name="adj2" fmla="val -1518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49608" y="3140968"/>
            <a:ext cx="519439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48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Нахаленком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9912" y="5741714"/>
            <a:ext cx="519439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Выполнила: </a:t>
            </a:r>
            <a:r>
              <a:rPr lang="ru-RU" sz="32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Чехменок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Юля</a:t>
            </a:r>
          </a:p>
          <a:p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32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Сивец</a:t>
            </a:r>
            <a:r>
              <a:rPr lang="ru-RU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Л.В.</a:t>
            </a:r>
            <a:endParaRPr lang="ru-RU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57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СОШ\Desktop\Приложения_Шолоховская антология\Приложение 3_ Создание движущихся изображений\Недаев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1" t="29183" r="31775" b="13910"/>
          <a:stretch/>
        </p:blipFill>
        <p:spPr bwMode="auto">
          <a:xfrm>
            <a:off x="-3852936" y="4365104"/>
            <a:ext cx="4111755" cy="270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Выноска-облако 3"/>
          <p:cNvSpPr/>
          <p:nvPr/>
        </p:nvSpPr>
        <p:spPr>
          <a:xfrm>
            <a:off x="395536" y="208947"/>
            <a:ext cx="1656184" cy="648072"/>
          </a:xfrm>
          <a:prstGeom prst="cloudCallout">
            <a:avLst>
              <a:gd name="adj1" fmla="val -25929"/>
              <a:gd name="adj2" fmla="val 34282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>
            <a:off x="1403648" y="404664"/>
            <a:ext cx="1656184" cy="648072"/>
          </a:xfrm>
          <a:prstGeom prst="cloudCallout">
            <a:avLst>
              <a:gd name="adj1" fmla="val -25929"/>
              <a:gd name="adj2" fmla="val 34282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54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524 0.0289 C -0.03055 0.02081 -0.02778 0.00902 -0.02292 0.00069 C -0.01875 -0.01434 -0.02309 -0.00232 -0.01701 -0.01064 C -0.00608 -0.02544 -0.01424 -0.01989 -0.00555 -0.02429 C 0.01979 -0.02174 0.01458 -0.02429 0.0316 -0.01064 C 0.05035 0.02104 0.08021 -0.00394 0.09896 -0.00486 C 0.10295 -0.01157 0.10747 -0.01064 0.11146 -0.01596 C 0.11979 -0.02752 0.11788 -0.02544 0.12656 -0.03284 C 0.13733 -0.03192 0.14826 -0.03238 0.15903 -0.03007 C 0.16267 -0.02891 0.16441 -0.01642 0.16823 -0.01319 C 0.17483 0.00231 0.18247 0.00578 0.19149 0.00925 C 0.19965 0.00647 0.20695 0.00138 0.21476 -0.00486 C 0.21701 -0.00648 0.2217 -0.01064 0.2217 -0.01041 C 0.23767 -0.0081 0.2408 -0.0081 0.25278 -0.00185 C 0.26146 0.01225 0.25729 0.00693 0.2658 0.01503 C 0.26927 0.02844 0.27986 0.04001 0.28629 0.04579 C 0.2934 0.04371 0.29861 0.04232 0.30504 0.03746 C 0.30625 0.03538 0.30729 0.03284 0.30868 0.03191 C 0.31007 0.03029 0.31198 0.03099 0.3132 0.0289 C 0.32413 0.01318 0.31042 0.0252 0.32014 0.0178 C 0.32778 0.00439 0.33993 -0.00902 0.34913 -0.01319 C 0.35868 -0.02891 0.37292 -0.02128 0.38385 -0.01897 C 0.39479 -0.00995 0.40052 0.02081 0.41042 0.03469 C 0.41337 0.03862 0.42014 0.03954 0.42188 0.04001 C 0.4276 0.03862 0.43629 0.03908 0.44201 0.03191 C 0.44774 0.02405 0.4533 0.01665 0.45938 0.00925 C 0.47292 -0.0074 0.45833 0.00647 0.46962 -0.00185 C 0.47188 -0.00324 0.47656 -0.0074 0.47656 -0.00717 C 0.49323 -0.00532 0.49445 -0.0074 0.50538 0.00069 C 0.50938 0.0074 0.51389 0.01063 0.51719 0.0178 C 0.52396 0.0326 0.5283 0.04671 0.53698 0.05434 C 0.54254 0.05342 0.54861 0.05481 0.55417 0.05157 C 0.56389 0.04648 0.5724 0.01919 0.5809 0.01225 C 0.58681 -0.00232 0.59392 -0.00671 0.60191 -0.01319 C 0.60729 -0.01226 0.61233 -0.01319 0.61788 -0.01064 C 0.62257 -0.0081 0.62396 -0.00024 0.62726 0.00647 C 0.63195 0.01572 0.6382 0.0289 0.64358 0.03746 C 0.64844 0.03538 0.65382 0.03538 0.65851 0.03191 C 0.66076 0.03029 0.66649 0.0148 0.66771 0.01225 C 0.67326 0.00046 0.67865 -0.01504 0.68524 -0.02429 C 0.69167 -0.03308 0.69913 -0.03608 0.70608 -0.0414 C 0.71024 -0.04487 0.71892 -0.0495 0.71892 -0.04926 C 0.72413 -0.0562 0.72969 -0.06013 0.73507 -0.06684 C 0.73802 -0.07077 0.74427 -0.07771 0.74427 -0.07748 C 0.74844 -0.0636 0.74983 -0.05828 0.75122 -0.0414 C 0.75243 -0.03053 0.75156 -0.02128 0.75625 -0.01596 " pathEditMode="relative" rAng="0" ptsTypes="fffffffffffffffffffffffffffffffffffffffffffffA">
                                      <p:cBhvr>
                                        <p:cTn id="6" dur="9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66" y="-40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43 0.00208 C -0.02257 -0.00162 -0.01389 -0.00509 -0.00711 -0.00763 C -0.0059 -0.00809 -0.00468 -0.00879 -0.00329 -0.00902 C -0.00139 -0.00971 0.00261 -0.01064 0.00261 -0.01041 C 0.02327 -0.00948 0.01511 -0.0111 0.02743 -0.00555 C 0.02986 -1.71138E-6 0.03959 0.00116 0.04584 0.00416 C 0.04844 0.00416 0.05052 0.00416 0.05278 0.00347 C 0.0566 0.00278 0.05521 0.00185 0.05782 -1.71138E-6 C 0.05868 -0.00046 0.05973 -0.00069 0.06059 -0.00139 C 0.06684 -0.00532 0.07118 -0.00832 0.07952 -0.00994 C 0.08403 -0.00948 0.08976 -0.01064 0.09341 -0.00856 C 0.09549 -0.00717 0.09775 -0.00601 0.09914 -0.00416 C 0.09983 -0.00347 0.10018 -0.00254 0.10105 -0.00208 C 0.10417 -1.71138E-6 0.11025 0.00278 0.11407 0.00347 C 0.12986 0.00301 0.13264 0.00255 0.14549 -0.00069 C 0.14671 -0.00115 0.14809 -0.00185 0.14931 -0.00208 C 0.1533 -0.00277 0.16094 -0.00347 0.16094 -0.00324 C 0.16789 -0.00324 0.17431 -0.00347 0.18091 -0.00277 C 0.1823 -0.00254 0.19289 0.00301 0.19375 0.00347 C 0.19497 0.00416 0.19618 0.00509 0.19757 0.00578 C 0.20035 0.00671 0.20556 0.00856 0.20556 0.00879 C 0.20868 0.00833 0.21216 0.00856 0.21511 0.00786 C 0.22066 0.00671 0.22605 -0.00023 0.23125 -0.00277 C 0.23177 -0.00347 0.23195 -0.00462 0.23299 -0.00509 C 0.23542 -0.00578 0.23855 -0.00555 0.24098 -0.00647 C 0.24497 -0.00763 0.24618 -0.00832 0.25087 -0.00902 C 0.25348 -0.00948 0.25868 -0.01064 0.25868 -0.01041 C 0.26059 -0.01064 0.26771 -0.00994 0.27049 -0.00902 C 0.28004 -0.00647 0.28716 -0.00115 0.29601 0.00208 C 0.29723 0.00301 0.29775 0.00416 0.29914 0.00509 C 0.30035 0.00555 0.30174 0.00532 0.30313 0.00578 C 0.30417 0.00601 0.30504 0.00671 0.30608 0.00717 C 0.30695 0.00763 0.30782 0.00856 0.30868 0.00925 C 0.31007 0.00971 0.31146 0.00971 0.31285 0.00995 C 0.31493 0.01018 0.31875 0.01133 0.31875 0.01157 C 0.32483 0.00995 0.32969 0.0074 0.33559 0.00578 C 0.34098 0.00393 0.34861 0.00301 0.35417 0.00208 C 0.35868 -1.71138E-6 0.35608 0.00093 0.3632 -0.00069 C 0.36407 -0.00092 0.36615 -0.00139 0.36615 -0.00115 C 0.36684 -0.00185 0.36806 -0.00231 0.3691 -0.00277 C 0.37014 -0.00347 0.37066 -0.00439 0.37188 -0.00509 C 0.37275 -0.00532 0.37396 -0.00532 0.375 -0.00555 C 0.38039 -0.00763 0.38021 -0.00809 0.38386 -0.01064 C 0.38542 -0.01411 0.38386 -0.01249 0.3908 -0.01411 C 0.3915 -0.01434 0.39358 -0.0148 0.39358 -0.01457 C 0.40573 -0.01434 0.41042 -0.01457 0.42014 -0.01272 C 0.42414 -0.01202 0.4224 -0.01202 0.42605 -0.01064 C 0.42865 -0.00948 0.43403 -0.00763 0.43403 -0.0074 C 0.43855 -0.003 0.43264 -0.00879 0.44098 -0.00347 C 0.44775 0.00093 0.43976 -0.00208 0.44671 0.00162 C 0.44948 0.00278 0.45226 0.0037 0.45469 0.00509 C 0.45782 0.00463 0.46129 0.00486 0.46441 0.00416 C 0.47049 0.00301 0.47223 -0.00393 0.47535 -0.00694 C 0.47796 -0.01272 0.48143 -0.01226 0.48716 -0.01642 C 0.49098 -0.01896 0.48872 -0.01804 0.49306 -0.01919 C 0.49358 -0.01989 0.49393 -0.02058 0.49497 -0.02127 C 0.49584 -0.02174 0.49705 -0.02151 0.49809 -0.02174 C 0.50018 -0.02266 0.50191 -0.02428 0.504 -0.02474 C 0.50591 -0.02521 0.5099 -0.02613 0.5099 -0.0259 C 0.51476 -0.0259 0.5198 -0.02613 0.52448 -0.02544 C 0.52657 -0.02521 0.53473 -0.01873 0.53542 -0.01827 C 0.53733 -0.01734 0.53941 -0.01665 0.54132 -0.01572 C 0.54236 -0.01503 0.54427 -0.01411 0.54427 -0.01387 C 0.54671 -0.01156 0.54861 -0.00948 0.55209 -0.00763 C 0.55365 -0.00439 0.55886 -0.00208 0.56216 0.0007 C 0.5658 0.0037 0.57014 0.00763 0.57466 0.00995 C 0.57778 0.01272 0.58004 0.01411 0.58368 0.01619 C 0.58802 0.01897 0.5908 0.02197 0.59549 0.02405 C 0.59671 0.0266 0.59549 0.02637 0.59879 0.02637 L 0.58855 0.05273 " pathEditMode="relative" rAng="0" ptsTypes="ffffffffffffffffffffffffffffffffffffffffffffffffffffffffffffffffffffAA">
                                      <p:cBhvr>
                                        <p:cTn id="8" dur="8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02" y="111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07031E-6 L 1.44028 -4.07031E-6 " pathEditMode="relative" rAng="0" ptsTypes="AA">
                                      <p:cBhvr>
                                        <p:cTn id="10" dur="97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СОШ</dc:creator>
  <cp:lastModifiedBy>СОШ</cp:lastModifiedBy>
  <cp:revision>4</cp:revision>
  <dcterms:created xsi:type="dcterms:W3CDTF">2013-01-14T17:48:22Z</dcterms:created>
  <dcterms:modified xsi:type="dcterms:W3CDTF">2013-01-14T18:25:54Z</dcterms:modified>
</cp:coreProperties>
</file>