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63" r:id="rId9"/>
    <p:sldId id="264" r:id="rId10"/>
    <p:sldId id="265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1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0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09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9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64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0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8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6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0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6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1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E8DE1A-ED27-4F2C-A0B6-66D74AE5920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69FF22-2BA2-44E2-A218-9573B107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4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zam.ru/images/history/128/3/1/3.06_&#1040;&#1083;&#1077;&#1082;&#1089;&#1072;&#1085;&#1076;&#1088;&#1072;_&#1055;&#1072;&#1093;&#1084;&#1091;&#1090;&#1086;&#1074;&#1072;_&#1080;_&#1053;&#1080;&#1082;&#1086;&#1083;&#1072;&#1081;_&#1044;&#1086;&#1073;&#1088;&#1086;&#1085;&#1088;&#1072;&#1074;&#1086;&#1074;_&#1085;&#1072;_&#1092;&#1083;&#1086;&#1090;&#1077;_01.jpg" TargetMode="External"/><Relationship Id="rId2" Type="http://schemas.openxmlformats.org/officeDocument/2006/relationships/hyperlink" Target="https://pbs.twimg.com/media/EJBTrBTUUAAApCp.jpghttps:/ic.pics.livejournal.com/vvm1955/8920611/1048853/1048853_900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4520" y="323748"/>
            <a:ext cx="6650181" cy="1668338"/>
          </a:xfrm>
        </p:spPr>
        <p:txBody>
          <a:bodyPr>
            <a:normAutofit/>
          </a:bodyPr>
          <a:lstStyle/>
          <a:p>
            <a:r>
              <a:rPr lang="ru-RU" b="1" dirty="0" smtClean="0"/>
              <a:t>Великие наши современники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132" y="4136429"/>
            <a:ext cx="10196945" cy="16557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АЛЕКСАНДРА НИКОЛАЕВНА ПАХМУТОВА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2816"/>
            <a:ext cx="5011388" cy="375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7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96" y="163080"/>
            <a:ext cx="4338215" cy="65651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9711" y="1269994"/>
            <a:ext cx="5181600" cy="43513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1980 г.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остоялась Московская Олимпиада, которая подарила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много музыки, стихов и песен. 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Музыкальным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сюрпризом торжественного закрытия Игр стала нежная и немного грустная песня «До свиданья, Москва…»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60412"/>
          <a:stretch/>
        </p:blipFill>
        <p:spPr>
          <a:xfrm>
            <a:off x="128393" y="163080"/>
            <a:ext cx="1963058" cy="4122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1559" r="10546"/>
          <a:stretch/>
        </p:blipFill>
        <p:spPr>
          <a:xfrm>
            <a:off x="128393" y="4652583"/>
            <a:ext cx="1963058" cy="19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8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90" y="101695"/>
            <a:ext cx="11115304" cy="1076181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ноября 2019 года в Большом театре состоялся юбилейный вечер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Александры Николаевны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Пахмутовой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честь её 90-летия. Звучали лучшие песни композитора.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29" y="1177876"/>
            <a:ext cx="9643877" cy="54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4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06288"/>
            <a:ext cx="6973520" cy="39313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54" y="3425966"/>
            <a:ext cx="4933950" cy="3289300"/>
          </a:xfrm>
        </p:spPr>
      </p:pic>
      <p:sp>
        <p:nvSpPr>
          <p:cNvPr id="7" name="Прямоугольник 6"/>
          <p:cNvSpPr/>
          <p:nvPr/>
        </p:nvSpPr>
        <p:spPr>
          <a:xfrm>
            <a:off x="256308" y="4037610"/>
            <a:ext cx="66813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В.В.Путин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сказал об Александре Николаевне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муже, авторе её песен, Николае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Николаевиче Добронравове: «Вы достояние страны и гордость России».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29" y="346731"/>
            <a:ext cx="4764016" cy="283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65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2" y="80618"/>
            <a:ext cx="10419609" cy="58564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804" y="5937071"/>
            <a:ext cx="12078196" cy="9209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вклад в музыкальное  искусство нашей страны А.Н. Пахмутова была удостоена высшей награды России - Орденом Андрея Первозванного.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748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11081" y="2571998"/>
            <a:ext cx="11048608" cy="3531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https://pbs.twimg.com/media/EJBTrBTUUAAApCp.jpghttps://ic.pics.livejournal.com/vvm1955/8920611/1048853/1048853_900.jpg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https://polzam.ru/images/history/128/3/1/3.06_</a:t>
            </a:r>
            <a:r>
              <a:rPr lang="ru-RU" sz="2800" dirty="0" smtClean="0">
                <a:hlinkClick r:id="rId3"/>
              </a:rPr>
              <a:t>Александра_Пахмутова_и_Николай_Добронравов_на_флоте_01.</a:t>
            </a:r>
            <a:r>
              <a:rPr lang="en-US" sz="2800" dirty="0" smtClean="0">
                <a:hlinkClick r:id="rId3"/>
              </a:rPr>
              <a:t>jpg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1081" y="1399792"/>
            <a:ext cx="80602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Список источников информации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49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" y="269957"/>
            <a:ext cx="7330352" cy="624959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637423" y="269957"/>
            <a:ext cx="3492334" cy="43513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вошла в ее детство, пожалуй, даже раньше чтения.  Девочка с трех лет принялась усердно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музицировать.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тянулись к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клавишам…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797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898389"/>
            <a:ext cx="4139293" cy="55190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24497" y="320705"/>
            <a:ext cx="3979222" cy="541694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1943 г. Аля с отцом приехали в Москву. Она стала ученицей Центральной музыкальной школы при Московской консерватории. Здесь учились музыкально одарённые дети.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78" y="487284"/>
            <a:ext cx="4631282" cy="6086829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57" y="320705"/>
            <a:ext cx="4429496" cy="62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4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004" y="522734"/>
            <a:ext cx="4214818" cy="568663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1948 года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становится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студенткой композиторского отделения Московской консерватории.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21" y="265042"/>
            <a:ext cx="7736406" cy="6202019"/>
          </a:xfrm>
        </p:spPr>
      </p:pic>
    </p:spTree>
    <p:extLst>
      <p:ext uri="{BB962C8B-B14F-4D97-AF65-F5344CB8AC3E}">
        <p14:creationId xmlns:p14="http://schemas.microsoft.com/office/powerpoint/2010/main" val="2905973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3" y="463728"/>
            <a:ext cx="8237749" cy="55925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5974" y="463727"/>
            <a:ext cx="3604591" cy="5592515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1960-х гг. концертная бригада композиторов, поэтов и певцов отправляется по новостройкам Сибири. 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появляется цикл «Таёжные звёзды».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70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7" t="6851" r="4598" b="5917"/>
          <a:stretch/>
        </p:blipFill>
        <p:spPr>
          <a:xfrm>
            <a:off x="172279" y="569842"/>
            <a:ext cx="11875337" cy="56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5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35833" y="1361876"/>
            <a:ext cx="3959087" cy="43513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Николаевна встречалась с людьми самых героических профессий: моряками, подводниками, лётчиками-испытателями. 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посвятила их отважному труду свои песни. 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2" b="3260"/>
          <a:stretch/>
        </p:blipFill>
        <p:spPr>
          <a:xfrm>
            <a:off x="5104534" y="212035"/>
            <a:ext cx="5601913" cy="63252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1" y="422714"/>
            <a:ext cx="7621140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5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16695" y="293928"/>
            <a:ext cx="3386386" cy="5737576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дружба связывала А.Н.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Пахмутову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первым советским космонавтом. </a:t>
            </a:r>
          </a:p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появился цикл песен «Созвездье Гагарина»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3" y="418592"/>
            <a:ext cx="8194032" cy="5612912"/>
          </a:xfrm>
        </p:spPr>
      </p:pic>
    </p:spTree>
    <p:extLst>
      <p:ext uri="{BB962C8B-B14F-4D97-AF65-F5344CB8AC3E}">
        <p14:creationId xmlns:p14="http://schemas.microsoft.com/office/powerpoint/2010/main" val="94812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53140"/>
            <a:ext cx="3918857" cy="5511945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Великой Отечественной войне, героям Сталинградского сражения посвящаются такие песни, как песня – сказ «На Мамаевом кургане»(на стихи Виктора Бокова), «Горячий снег», «Не забывайте грозные года»(на стихи поэта-фронтовика Михаила Львова). </a:t>
            </a: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10" y="498761"/>
            <a:ext cx="8278265" cy="5511945"/>
          </a:xfrm>
        </p:spPr>
      </p:pic>
    </p:spTree>
    <p:extLst>
      <p:ext uri="{BB962C8B-B14F-4D97-AF65-F5344CB8AC3E}">
        <p14:creationId xmlns:p14="http://schemas.microsoft.com/office/powerpoint/2010/main" val="143902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298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Великие наши современники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10 ноября 2019 года в Большом театре состоялся юбилейный вечер  Александры Николаевны Пахмутовой, в честь её 90-летия. Звучали лучшие песни композитора.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наши современники</dc:title>
  <dc:creator>Лариса Филатова</dc:creator>
  <cp:lastModifiedBy>Лариса Филатова</cp:lastModifiedBy>
  <cp:revision>18</cp:revision>
  <dcterms:created xsi:type="dcterms:W3CDTF">2020-03-20T15:12:21Z</dcterms:created>
  <dcterms:modified xsi:type="dcterms:W3CDTF">2020-03-20T17:45:00Z</dcterms:modified>
</cp:coreProperties>
</file>