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504" y="116632"/>
            <a:ext cx="892899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Муниципальное общеобразовательное бюджетное учреждение 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Наро-Фоминская средняя общеобразовательная школа № 4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с углубленным изучением отдельных предметов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ОТКРЫТЫЙ УРОК ПО РУССКОМУ ЯЗЫКУ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КЛАССЕ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 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Подготовка </a:t>
            </a: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 ЕГЭ </a:t>
            </a:r>
            <a:endParaRPr lang="ru-RU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русскому языку</a:t>
            </a:r>
          </a:p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(повторение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заданий</a:t>
            </a: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7,8-15, 26)»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>
                <a:latin typeface="Times New Roman" pitchFamily="18" charset="0"/>
                <a:cs typeface="Times New Roman" pitchFamily="18" charset="0"/>
              </a:rPr>
              <a:t>Подготовила Титова Татьяна Анатольевна, </a:t>
            </a:r>
          </a:p>
          <a:p>
            <a:pPr algn="r"/>
            <a:r>
              <a:rPr lang="ru-RU" dirty="0">
                <a:latin typeface="Times New Roman" pitchFamily="18" charset="0"/>
                <a:cs typeface="Times New Roman" pitchFamily="18" charset="0"/>
              </a:rPr>
              <a:t>учитель русского языка и литературы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Наро-Фоминск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45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27584" y="908720"/>
            <a:ext cx="7992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/>
              <a:t>Домашнее </a:t>
            </a:r>
            <a:r>
              <a:rPr lang="ru-RU" sz="3600" b="1" dirty="0" smtClean="0"/>
              <a:t>задание.</a:t>
            </a:r>
            <a:endParaRPr lang="ru-RU" sz="3600" dirty="0"/>
          </a:p>
          <a:p>
            <a:pPr algn="ctr"/>
            <a:endParaRPr lang="ru-RU" sz="3600" b="1" dirty="0" smtClean="0"/>
          </a:p>
          <a:p>
            <a:pPr algn="ctr"/>
            <a:r>
              <a:rPr lang="ru-RU" sz="3600" b="1" dirty="0" smtClean="0"/>
              <a:t>Сборник </a:t>
            </a:r>
            <a:r>
              <a:rPr lang="ru-RU" sz="3600" b="1" dirty="0" err="1"/>
              <a:t>Цыбулько</a:t>
            </a:r>
            <a:r>
              <a:rPr lang="ru-RU" sz="3600" b="1" dirty="0"/>
              <a:t>,  </a:t>
            </a:r>
          </a:p>
          <a:p>
            <a:pPr algn="ctr"/>
            <a:r>
              <a:rPr lang="ru-RU" sz="3600" b="1" dirty="0" smtClean="0"/>
              <a:t>вариант </a:t>
            </a:r>
            <a:r>
              <a:rPr lang="ru-RU" sz="3600" b="1" dirty="0"/>
              <a:t>№ </a:t>
            </a:r>
            <a:r>
              <a:rPr lang="ru-RU" sz="3600" b="1" dirty="0" smtClean="0"/>
              <a:t>12. </a:t>
            </a:r>
          </a:p>
          <a:p>
            <a:pPr algn="ctr"/>
            <a:r>
              <a:rPr lang="ru-RU" sz="3600" b="1" dirty="0" smtClean="0"/>
              <a:t>Решить тест, </a:t>
            </a:r>
            <a:r>
              <a:rPr lang="ru-RU" sz="3600" b="1" dirty="0"/>
              <a:t>заполнить бланк ответов.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49119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59832" y="250790"/>
            <a:ext cx="22012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/>
              <a:t>Задание </a:t>
            </a:r>
            <a:r>
              <a:rPr lang="ru-RU" sz="3200" b="1" dirty="0" smtClean="0"/>
              <a:t>7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64386" y="1052736"/>
            <a:ext cx="840010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333333"/>
                </a:solidFill>
                <a:latin typeface="Times New Roman"/>
                <a:ea typeface="Times New Roman"/>
              </a:rPr>
              <a:t>Исправьте ошибку и запишите слово правильно.</a:t>
            </a:r>
            <a:r>
              <a:rPr lang="ru-RU" sz="2800" b="1" dirty="0">
                <a:solidFill>
                  <a:srgbClr val="333333"/>
                </a:solidFill>
                <a:latin typeface="Times New Roman"/>
                <a:ea typeface="Times New Roman"/>
              </a:rPr>
              <a:t>  </a:t>
            </a:r>
            <a:r>
              <a:rPr lang="ru-RU" sz="4400" b="1" dirty="0"/>
              <a:t> </a:t>
            </a:r>
            <a:endParaRPr lang="ru-RU" sz="4400" dirty="0"/>
          </a:p>
          <a:p>
            <a:endParaRPr lang="ru-RU" sz="4400" dirty="0" smtClean="0"/>
          </a:p>
          <a:p>
            <a:r>
              <a:rPr lang="ru-RU" sz="4400" dirty="0" smtClean="0"/>
              <a:t>Любимые </a:t>
            </a:r>
            <a:r>
              <a:rPr lang="ru-RU" sz="4400" dirty="0"/>
              <a:t>ПРОФЕССОРА</a:t>
            </a:r>
          </a:p>
          <a:p>
            <a:r>
              <a:rPr lang="ru-RU" sz="4400" dirty="0"/>
              <a:t>ЯРЧЕ солнца</a:t>
            </a:r>
          </a:p>
          <a:p>
            <a:r>
              <a:rPr lang="ru-RU" sz="4400" dirty="0"/>
              <a:t>Более ПЯТИСТА миллионов</a:t>
            </a:r>
          </a:p>
          <a:p>
            <a:r>
              <a:rPr lang="ru-RU" sz="4400" dirty="0"/>
              <a:t>КРАТЧАЙШИЙ путь</a:t>
            </a:r>
          </a:p>
          <a:p>
            <a:r>
              <a:rPr lang="ru-RU" sz="4400" dirty="0"/>
              <a:t>Продажа ВАЛЕНОК</a:t>
            </a:r>
          </a:p>
        </p:txBody>
      </p:sp>
    </p:spTree>
    <p:extLst>
      <p:ext uri="{BB962C8B-B14F-4D97-AF65-F5344CB8AC3E}">
        <p14:creationId xmlns:p14="http://schemas.microsoft.com/office/powerpoint/2010/main" val="423369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63118"/>
            <a:ext cx="885698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Задание 7</a:t>
            </a:r>
          </a:p>
          <a:p>
            <a:r>
              <a:rPr lang="ru-RU" sz="2800" dirty="0">
                <a:solidFill>
                  <a:srgbClr val="333333"/>
                </a:solidFill>
                <a:latin typeface="Times New Roman"/>
                <a:ea typeface="Times New Roman"/>
              </a:rPr>
              <a:t>Исправьте ошибку и запишите слово правильно.</a:t>
            </a:r>
            <a:endParaRPr lang="ru-RU" sz="2800" dirty="0"/>
          </a:p>
          <a:p>
            <a:endParaRPr lang="ru-RU" sz="2800" dirty="0" smtClean="0"/>
          </a:p>
          <a:p>
            <a:r>
              <a:rPr lang="ru-RU" sz="4400" b="1" dirty="0" smtClean="0"/>
              <a:t>пара </a:t>
            </a:r>
            <a:r>
              <a:rPr lang="ru-RU" sz="4400" b="1" dirty="0"/>
              <a:t>САПОГ</a:t>
            </a:r>
          </a:p>
          <a:p>
            <a:r>
              <a:rPr lang="ru-RU" sz="4400" b="1" dirty="0"/>
              <a:t>пара НОСКОВ</a:t>
            </a:r>
          </a:p>
          <a:p>
            <a:r>
              <a:rPr lang="ru-RU" sz="4400" b="1" dirty="0"/>
              <a:t>салат из ПОМИДОРОВ</a:t>
            </a:r>
          </a:p>
          <a:p>
            <a:r>
              <a:rPr lang="ru-RU" sz="4400" b="1" dirty="0"/>
              <a:t>занавески из ТЮЛИ</a:t>
            </a:r>
          </a:p>
        </p:txBody>
      </p:sp>
    </p:spTree>
    <p:extLst>
      <p:ext uri="{BB962C8B-B14F-4D97-AF65-F5344CB8AC3E}">
        <p14:creationId xmlns:p14="http://schemas.microsoft.com/office/powerpoint/2010/main" val="66999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260648"/>
            <a:ext cx="833467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Задание 9. </a:t>
            </a:r>
            <a:r>
              <a:rPr lang="ru-RU" sz="2400" dirty="0"/>
              <a:t>Укажите варианты ответов, в которых во всех словах одного ряда пропущена чередующаяся гласная корня. Запишите номера ответов.</a:t>
            </a:r>
          </a:p>
          <a:p>
            <a:endParaRPr lang="ru-RU" sz="2400" b="1" dirty="0" smtClean="0"/>
          </a:p>
          <a:p>
            <a:r>
              <a:rPr lang="en-US" sz="2400" b="1" dirty="0" smtClean="0"/>
              <a:t>l </a:t>
            </a:r>
            <a:r>
              <a:rPr lang="ru-RU" sz="2400" b="1" dirty="0"/>
              <a:t>ВАРИАНТ</a:t>
            </a:r>
            <a:endParaRPr lang="ru-RU" sz="2400" dirty="0"/>
          </a:p>
          <a:p>
            <a:r>
              <a:rPr lang="ru-RU" sz="2400" dirty="0"/>
              <a:t>1)сжимать, расстилать, пловец</a:t>
            </a:r>
          </a:p>
          <a:p>
            <a:r>
              <a:rPr lang="ru-RU" sz="2400" dirty="0"/>
              <a:t>2)косить (траву), обмакнуть (перо), стереть (из памяти)</a:t>
            </a:r>
          </a:p>
          <a:p>
            <a:r>
              <a:rPr lang="ru-RU" sz="2400" dirty="0"/>
              <a:t>3)склониться, огорчить, растворить</a:t>
            </a:r>
          </a:p>
          <a:p>
            <a:r>
              <a:rPr lang="ru-RU" sz="2400" dirty="0"/>
              <a:t>4)замереть, озарение, предприниматель</a:t>
            </a:r>
          </a:p>
          <a:p>
            <a:r>
              <a:rPr lang="ru-RU" sz="2400" dirty="0"/>
              <a:t>5)творение, присмирить (хулигана), подстелить</a:t>
            </a:r>
          </a:p>
          <a:p>
            <a:endParaRPr lang="ru-RU" sz="2400" b="1" dirty="0" smtClean="0"/>
          </a:p>
          <a:p>
            <a:r>
              <a:rPr lang="en-US" sz="2400" b="1" dirty="0" err="1" smtClean="0"/>
              <a:t>ll</a:t>
            </a:r>
            <a:r>
              <a:rPr lang="en-US" sz="2400" b="1" dirty="0" smtClean="0"/>
              <a:t> </a:t>
            </a:r>
            <a:r>
              <a:rPr lang="ru-RU" sz="2400" b="1" dirty="0"/>
              <a:t>ВАРИАНТ</a:t>
            </a:r>
            <a:endParaRPr lang="ru-RU" sz="2400" dirty="0"/>
          </a:p>
          <a:p>
            <a:r>
              <a:rPr lang="ru-RU" sz="2400" dirty="0"/>
              <a:t>1)замереть, поджигать, равнина</a:t>
            </a:r>
          </a:p>
          <a:p>
            <a:r>
              <a:rPr lang="ru-RU" sz="2400" dirty="0"/>
              <a:t>2)перескочить, примерять(костюм), нарастающий (шум)</a:t>
            </a:r>
          </a:p>
          <a:p>
            <a:r>
              <a:rPr lang="ru-RU" sz="2400" dirty="0"/>
              <a:t>3)возгорание, начинать, косой (взгляд)</a:t>
            </a:r>
          </a:p>
          <a:p>
            <a:r>
              <a:rPr lang="ru-RU" sz="2400" dirty="0"/>
              <a:t>4)зажигательный (танец), отварить (овощи), отраслевой</a:t>
            </a:r>
          </a:p>
          <a:p>
            <a:r>
              <a:rPr lang="ru-RU" sz="2400" dirty="0"/>
              <a:t>5)зоревать, отрастить, заблестеть</a:t>
            </a:r>
          </a:p>
        </p:txBody>
      </p:sp>
    </p:spTree>
    <p:extLst>
      <p:ext uri="{BB962C8B-B14F-4D97-AF65-F5344CB8AC3E}">
        <p14:creationId xmlns:p14="http://schemas.microsoft.com/office/powerpoint/2010/main" val="363864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474345"/>
            <a:ext cx="8208912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Задание 10. </a:t>
            </a:r>
            <a:r>
              <a:rPr lang="ru-RU" dirty="0"/>
              <a:t>Укажите варианты ответов, в которых во всех словах одного ряда пропущена одна и та же буква. Запишите номера ответов.</a:t>
            </a:r>
          </a:p>
          <a:p>
            <a:endParaRPr lang="ru-RU" b="1" dirty="0" smtClean="0"/>
          </a:p>
          <a:p>
            <a:r>
              <a:rPr lang="en-US" sz="2400" b="1" dirty="0" smtClean="0"/>
              <a:t>l </a:t>
            </a:r>
            <a:r>
              <a:rPr lang="ru-RU" sz="2400" b="1" dirty="0"/>
              <a:t>ВАРИАНТ</a:t>
            </a:r>
            <a:endParaRPr lang="ru-RU" sz="2400" dirty="0"/>
          </a:p>
          <a:p>
            <a:r>
              <a:rPr lang="ru-RU" sz="2400" dirty="0"/>
              <a:t>1)</a:t>
            </a:r>
            <a:r>
              <a:rPr lang="ru-RU" sz="2400" dirty="0" err="1"/>
              <a:t>дез</a:t>
            </a:r>
            <a:r>
              <a:rPr lang="ru-RU" sz="2400" dirty="0"/>
              <a:t>…</a:t>
            </a:r>
            <a:r>
              <a:rPr lang="ru-RU" sz="2400" dirty="0" err="1"/>
              <a:t>нформация</a:t>
            </a:r>
            <a:r>
              <a:rPr lang="ru-RU" sz="2400" dirty="0"/>
              <a:t>, пред…</a:t>
            </a:r>
            <a:r>
              <a:rPr lang="ru-RU" sz="2400" dirty="0" err="1"/>
              <a:t>стрия</a:t>
            </a:r>
            <a:r>
              <a:rPr lang="ru-RU" sz="2400" dirty="0"/>
              <a:t>, меж…издательский</a:t>
            </a:r>
          </a:p>
          <a:p>
            <a:r>
              <a:rPr lang="ru-RU" sz="2400" dirty="0"/>
              <a:t>2)…</a:t>
            </a:r>
            <a:r>
              <a:rPr lang="ru-RU" sz="2400" dirty="0" err="1"/>
              <a:t>дешний</a:t>
            </a:r>
            <a:r>
              <a:rPr lang="ru-RU" sz="2400" dirty="0"/>
              <a:t>, </a:t>
            </a:r>
            <a:r>
              <a:rPr lang="ru-RU" sz="2400" dirty="0" err="1"/>
              <a:t>бли</a:t>
            </a:r>
            <a:r>
              <a:rPr lang="ru-RU" sz="2400" dirty="0"/>
              <a:t>…сидящий, </a:t>
            </a:r>
            <a:r>
              <a:rPr lang="ru-RU" sz="2400" dirty="0" err="1"/>
              <a:t>бе</a:t>
            </a:r>
            <a:r>
              <a:rPr lang="ru-RU" sz="2400" dirty="0"/>
              <a:t>…вкусный </a:t>
            </a:r>
          </a:p>
          <a:p>
            <a:r>
              <a:rPr lang="ru-RU" sz="2400" dirty="0"/>
              <a:t>3)</a:t>
            </a:r>
            <a:r>
              <a:rPr lang="ru-RU" sz="2400" dirty="0" err="1"/>
              <a:t>пр</a:t>
            </a:r>
            <a:r>
              <a:rPr lang="ru-RU" sz="2400" dirty="0"/>
              <a:t>…образ, </a:t>
            </a:r>
            <a:r>
              <a:rPr lang="ru-RU" sz="2400" dirty="0" err="1"/>
              <a:t>пр</a:t>
            </a:r>
            <a:r>
              <a:rPr lang="ru-RU" sz="2400" dirty="0"/>
              <a:t>…история, </a:t>
            </a:r>
            <a:r>
              <a:rPr lang="ru-RU" sz="2400" dirty="0" err="1"/>
              <a:t>зан</a:t>
            </a:r>
            <a:r>
              <a:rPr lang="ru-RU" sz="2400" dirty="0"/>
              <a:t>…веска</a:t>
            </a:r>
          </a:p>
          <a:p>
            <a:r>
              <a:rPr lang="ru-RU" sz="2400" dirty="0"/>
              <a:t>4)</a:t>
            </a:r>
            <a:r>
              <a:rPr lang="ru-RU" sz="2400" dirty="0" err="1"/>
              <a:t>пр</a:t>
            </a:r>
            <a:r>
              <a:rPr lang="ru-RU" sz="2400" dirty="0"/>
              <a:t>…обрел, </a:t>
            </a:r>
            <a:r>
              <a:rPr lang="ru-RU" sz="2400" dirty="0" err="1"/>
              <a:t>пр</a:t>
            </a:r>
            <a:r>
              <a:rPr lang="ru-RU" sz="2400" dirty="0"/>
              <a:t>…</a:t>
            </a:r>
            <a:r>
              <a:rPr lang="ru-RU" sz="2400" dirty="0" err="1"/>
              <a:t>вратности</a:t>
            </a:r>
            <a:r>
              <a:rPr lang="ru-RU" sz="2400" dirty="0"/>
              <a:t> (судьбы), </a:t>
            </a:r>
            <a:r>
              <a:rPr lang="ru-RU" sz="2400" dirty="0" err="1"/>
              <a:t>пр</a:t>
            </a:r>
            <a:r>
              <a:rPr lang="ru-RU" sz="2400" dirty="0"/>
              <a:t>…</a:t>
            </a:r>
            <a:r>
              <a:rPr lang="ru-RU" sz="2400" dirty="0" err="1"/>
              <a:t>вилегия</a:t>
            </a:r>
            <a:endParaRPr lang="ru-RU" sz="2400" dirty="0"/>
          </a:p>
          <a:p>
            <a:r>
              <a:rPr lang="ru-RU" sz="2400" dirty="0"/>
              <a:t>5)под…ячий, в…юга, п…</a:t>
            </a:r>
            <a:r>
              <a:rPr lang="ru-RU" sz="2400" dirty="0" err="1"/>
              <a:t>едестал</a:t>
            </a:r>
            <a:endParaRPr lang="ru-RU" sz="2400" dirty="0"/>
          </a:p>
          <a:p>
            <a:r>
              <a:rPr lang="ru-RU" sz="2400" b="1" dirty="0"/>
              <a:t> </a:t>
            </a:r>
            <a:endParaRPr lang="ru-RU" sz="2400" dirty="0"/>
          </a:p>
          <a:p>
            <a:r>
              <a:rPr lang="en-US" sz="2400" b="1" dirty="0" err="1"/>
              <a:t>ll</a:t>
            </a:r>
            <a:r>
              <a:rPr lang="en-US" sz="2400" b="1" dirty="0"/>
              <a:t> </a:t>
            </a:r>
            <a:r>
              <a:rPr lang="ru-RU" sz="2400" b="1" dirty="0"/>
              <a:t>ВАРИАНТ</a:t>
            </a:r>
            <a:endParaRPr lang="ru-RU" sz="2400" dirty="0"/>
          </a:p>
          <a:p>
            <a:r>
              <a:rPr lang="ru-RU" sz="2400" dirty="0"/>
              <a:t>1)неб…</a:t>
            </a:r>
            <a:r>
              <a:rPr lang="ru-RU" sz="2400" dirty="0" err="1"/>
              <a:t>ющийся</a:t>
            </a:r>
            <a:r>
              <a:rPr lang="ru-RU" sz="2400" dirty="0"/>
              <a:t>, ар…</a:t>
            </a:r>
            <a:r>
              <a:rPr lang="ru-RU" sz="2400" dirty="0" err="1"/>
              <a:t>ергард</a:t>
            </a:r>
            <a:r>
              <a:rPr lang="ru-RU" sz="2400" dirty="0"/>
              <a:t>, коп…ё</a:t>
            </a:r>
          </a:p>
          <a:p>
            <a:r>
              <a:rPr lang="ru-RU" sz="2400" dirty="0"/>
              <a:t>2)</a:t>
            </a:r>
            <a:r>
              <a:rPr lang="ru-RU" sz="2400" dirty="0" err="1"/>
              <a:t>бе</a:t>
            </a:r>
            <a:r>
              <a:rPr lang="ru-RU" sz="2400" dirty="0"/>
              <a:t>…</a:t>
            </a:r>
            <a:r>
              <a:rPr lang="ru-RU" sz="2400" dirty="0" err="1"/>
              <a:t>хозный</a:t>
            </a:r>
            <a:r>
              <a:rPr lang="ru-RU" sz="2400" dirty="0"/>
              <a:t>, </a:t>
            </a:r>
            <a:r>
              <a:rPr lang="ru-RU" sz="2400" dirty="0" err="1"/>
              <a:t>ра</a:t>
            </a:r>
            <a:r>
              <a:rPr lang="ru-RU" sz="2400" dirty="0"/>
              <a:t>…целовать, и…</a:t>
            </a:r>
            <a:r>
              <a:rPr lang="ru-RU" sz="2400" dirty="0" err="1"/>
              <a:t>подволь</a:t>
            </a:r>
            <a:endParaRPr lang="ru-RU" sz="2400" dirty="0"/>
          </a:p>
          <a:p>
            <a:r>
              <a:rPr lang="ru-RU" sz="2400" dirty="0"/>
              <a:t>3)</a:t>
            </a:r>
            <a:r>
              <a:rPr lang="ru-RU" sz="2400" dirty="0" err="1"/>
              <a:t>пр</a:t>
            </a:r>
            <a:r>
              <a:rPr lang="ru-RU" sz="2400" dirty="0"/>
              <a:t>…</a:t>
            </a:r>
            <a:r>
              <a:rPr lang="ru-RU" sz="2400" dirty="0" err="1"/>
              <a:t>тихший</a:t>
            </a:r>
            <a:r>
              <a:rPr lang="ru-RU" sz="2400" dirty="0"/>
              <a:t>, </a:t>
            </a:r>
            <a:r>
              <a:rPr lang="ru-RU" sz="2400" dirty="0" err="1"/>
              <a:t>пр</a:t>
            </a:r>
            <a:r>
              <a:rPr lang="ru-RU" sz="2400" dirty="0"/>
              <a:t>…небрёг, </a:t>
            </a:r>
            <a:r>
              <a:rPr lang="ru-RU" sz="2400" dirty="0" err="1"/>
              <a:t>пр</a:t>
            </a:r>
            <a:r>
              <a:rPr lang="ru-RU" sz="2400" dirty="0"/>
              <a:t>…</a:t>
            </a:r>
            <a:r>
              <a:rPr lang="ru-RU" sz="2400" dirty="0" err="1"/>
              <a:t>верженец</a:t>
            </a:r>
            <a:endParaRPr lang="ru-RU" sz="2400" dirty="0"/>
          </a:p>
          <a:p>
            <a:r>
              <a:rPr lang="ru-RU" sz="2400" dirty="0"/>
              <a:t>4)без…</a:t>
            </a:r>
            <a:r>
              <a:rPr lang="ru-RU" sz="2400" dirty="0" err="1"/>
              <a:t>нициативный</a:t>
            </a:r>
            <a:r>
              <a:rPr lang="ru-RU" sz="2400" dirty="0"/>
              <a:t>, под…</a:t>
            </a:r>
            <a:r>
              <a:rPr lang="ru-RU" sz="2400" dirty="0" err="1"/>
              <a:t>тожить</a:t>
            </a:r>
            <a:r>
              <a:rPr lang="ru-RU" sz="2400" dirty="0"/>
              <a:t>, без…</a:t>
            </a:r>
            <a:r>
              <a:rPr lang="ru-RU" sz="2400" dirty="0" err="1"/>
              <a:t>мянный</a:t>
            </a:r>
            <a:r>
              <a:rPr lang="ru-RU" sz="2400" dirty="0"/>
              <a:t> (герой)</a:t>
            </a:r>
          </a:p>
          <a:p>
            <a:r>
              <a:rPr lang="ru-RU" sz="2400" dirty="0"/>
              <a:t>5)р…</a:t>
            </a:r>
            <a:r>
              <a:rPr lang="ru-RU" sz="2400" dirty="0" err="1"/>
              <a:t>списной</a:t>
            </a:r>
            <a:r>
              <a:rPr lang="ru-RU" sz="2400" dirty="0"/>
              <a:t> (потолок), </a:t>
            </a:r>
            <a:r>
              <a:rPr lang="ru-RU" sz="2400" dirty="0" err="1"/>
              <a:t>пр</a:t>
            </a:r>
            <a:r>
              <a:rPr lang="ru-RU" sz="2400" dirty="0"/>
              <a:t>…</a:t>
            </a:r>
            <a:r>
              <a:rPr lang="ru-RU" sz="2400" dirty="0" err="1"/>
              <a:t>видец</a:t>
            </a:r>
            <a:r>
              <a:rPr lang="ru-RU" sz="2400" dirty="0"/>
              <a:t>, с…выв</a:t>
            </a:r>
          </a:p>
        </p:txBody>
      </p:sp>
    </p:spTree>
    <p:extLst>
      <p:ext uri="{BB962C8B-B14F-4D97-AF65-F5344CB8AC3E}">
        <p14:creationId xmlns:p14="http://schemas.microsoft.com/office/powerpoint/2010/main" val="203620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260648"/>
            <a:ext cx="864096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Задание 11. </a:t>
            </a:r>
            <a:r>
              <a:rPr lang="ru-RU" dirty="0"/>
              <a:t>Укажите варианты ответов, в которых в обоих словах одного ряда пропущена одна и та же буква. Запишите номера ответов.</a:t>
            </a:r>
          </a:p>
          <a:p>
            <a:endParaRPr lang="ru-RU" b="1" dirty="0" smtClean="0"/>
          </a:p>
          <a:p>
            <a:r>
              <a:rPr lang="en-US" sz="2800" b="1" dirty="0" smtClean="0"/>
              <a:t>l</a:t>
            </a:r>
            <a:r>
              <a:rPr lang="ru-RU" sz="2800" b="1" dirty="0" smtClean="0"/>
              <a:t> </a:t>
            </a:r>
            <a:r>
              <a:rPr lang="ru-RU" sz="2800" b="1" dirty="0"/>
              <a:t>ВАРИАНТ</a:t>
            </a:r>
            <a:endParaRPr lang="ru-RU" sz="2800" dirty="0"/>
          </a:p>
          <a:p>
            <a:r>
              <a:rPr lang="ru-RU" sz="2800" dirty="0"/>
              <a:t>1)нищ…та, </a:t>
            </a:r>
            <a:r>
              <a:rPr lang="ru-RU" sz="2800" dirty="0" err="1"/>
              <a:t>заплесн</a:t>
            </a:r>
            <a:r>
              <a:rPr lang="ru-RU" sz="2800" dirty="0"/>
              <a:t>…</a:t>
            </a:r>
            <a:r>
              <a:rPr lang="ru-RU" sz="2800" dirty="0" err="1"/>
              <a:t>веть</a:t>
            </a:r>
            <a:endParaRPr lang="ru-RU" sz="2800" dirty="0"/>
          </a:p>
          <a:p>
            <a:r>
              <a:rPr lang="ru-RU" sz="2800" dirty="0"/>
              <a:t>2)юрод…вый, гуттаперч…вый</a:t>
            </a:r>
          </a:p>
          <a:p>
            <a:r>
              <a:rPr lang="ru-RU" sz="2800" dirty="0"/>
              <a:t>3)</a:t>
            </a:r>
            <a:r>
              <a:rPr lang="ru-RU" sz="2800" dirty="0" err="1"/>
              <a:t>ноч</a:t>
            </a:r>
            <a:r>
              <a:rPr lang="ru-RU" sz="2800" dirty="0"/>
              <a:t>…</a:t>
            </a:r>
            <a:r>
              <a:rPr lang="ru-RU" sz="2800" dirty="0" err="1"/>
              <a:t>вка</a:t>
            </a:r>
            <a:r>
              <a:rPr lang="ru-RU" sz="2800" dirty="0"/>
              <a:t>, </a:t>
            </a:r>
            <a:r>
              <a:rPr lang="ru-RU" sz="2800" dirty="0" err="1"/>
              <a:t>ухаж</a:t>
            </a:r>
            <a:r>
              <a:rPr lang="ru-RU" sz="2800" dirty="0"/>
              <a:t>…р</a:t>
            </a:r>
          </a:p>
          <a:p>
            <a:r>
              <a:rPr lang="ru-RU" sz="2800" dirty="0"/>
              <a:t>4)</a:t>
            </a:r>
            <a:r>
              <a:rPr lang="ru-RU" sz="2800" dirty="0" err="1"/>
              <a:t>обессил</a:t>
            </a:r>
            <a:r>
              <a:rPr lang="ru-RU" sz="2800" dirty="0"/>
              <a:t>..</a:t>
            </a:r>
            <a:r>
              <a:rPr lang="ru-RU" sz="2800" dirty="0" err="1"/>
              <a:t>ть</a:t>
            </a:r>
            <a:r>
              <a:rPr lang="ru-RU" sz="2800" dirty="0"/>
              <a:t> (от ран), буш…</a:t>
            </a:r>
            <a:r>
              <a:rPr lang="ru-RU" sz="2800" dirty="0" err="1"/>
              <a:t>вать</a:t>
            </a:r>
            <a:endParaRPr lang="ru-RU" sz="2800" dirty="0"/>
          </a:p>
          <a:p>
            <a:r>
              <a:rPr lang="ru-RU" sz="2800" dirty="0"/>
              <a:t>5)повел…</a:t>
            </a:r>
            <a:r>
              <a:rPr lang="ru-RU" sz="2800" dirty="0" err="1"/>
              <a:t>вать</a:t>
            </a:r>
            <a:r>
              <a:rPr lang="ru-RU" sz="2800" dirty="0"/>
              <a:t>, </a:t>
            </a:r>
            <a:r>
              <a:rPr lang="ru-RU" sz="2800" dirty="0" err="1"/>
              <a:t>помещ</a:t>
            </a:r>
            <a:r>
              <a:rPr lang="ru-RU" sz="2800" dirty="0"/>
              <a:t>…чий</a:t>
            </a:r>
          </a:p>
          <a:p>
            <a:endParaRPr lang="ru-RU" sz="2800" b="1" dirty="0" smtClean="0"/>
          </a:p>
          <a:p>
            <a:r>
              <a:rPr lang="en-US" sz="2800" b="1" dirty="0" err="1" smtClean="0"/>
              <a:t>ll</a:t>
            </a:r>
            <a:r>
              <a:rPr lang="en-US" sz="2800" b="1" dirty="0" smtClean="0"/>
              <a:t> </a:t>
            </a:r>
            <a:r>
              <a:rPr lang="ru-RU" sz="2800" b="1" dirty="0"/>
              <a:t>ВАРИАНТ</a:t>
            </a:r>
            <a:endParaRPr lang="ru-RU" sz="2800" dirty="0"/>
          </a:p>
          <a:p>
            <a:r>
              <a:rPr lang="ru-RU" sz="2800" dirty="0"/>
              <a:t>1)</a:t>
            </a:r>
            <a:r>
              <a:rPr lang="ru-RU" sz="2800" dirty="0" err="1"/>
              <a:t>нацеж</a:t>
            </a:r>
            <a:r>
              <a:rPr lang="ru-RU" sz="2800" dirty="0"/>
              <a:t>…</a:t>
            </a:r>
            <a:r>
              <a:rPr lang="ru-RU" sz="2800" dirty="0" err="1"/>
              <a:t>вая</a:t>
            </a:r>
            <a:r>
              <a:rPr lang="ru-RU" sz="2800" dirty="0"/>
              <a:t>, </a:t>
            </a:r>
            <a:r>
              <a:rPr lang="ru-RU" sz="2800" dirty="0" err="1"/>
              <a:t>горош</a:t>
            </a:r>
            <a:r>
              <a:rPr lang="ru-RU" sz="2800" dirty="0"/>
              <a:t>…</a:t>
            </a:r>
            <a:r>
              <a:rPr lang="ru-RU" sz="2800" dirty="0" err="1"/>
              <a:t>нка</a:t>
            </a:r>
            <a:endParaRPr lang="ru-RU" sz="2800" dirty="0"/>
          </a:p>
          <a:p>
            <a:r>
              <a:rPr lang="ru-RU" sz="2800" dirty="0"/>
              <a:t>2)</a:t>
            </a:r>
            <a:r>
              <a:rPr lang="ru-RU" sz="2800" dirty="0" err="1"/>
              <a:t>трущ</a:t>
            </a:r>
            <a:r>
              <a:rPr lang="ru-RU" sz="2800" dirty="0"/>
              <a:t>…ба, </a:t>
            </a:r>
            <a:r>
              <a:rPr lang="ru-RU" sz="2800" dirty="0" err="1"/>
              <a:t>копч</a:t>
            </a:r>
            <a:r>
              <a:rPr lang="ru-RU" sz="2800" dirty="0"/>
              <a:t>…</a:t>
            </a:r>
            <a:r>
              <a:rPr lang="ru-RU" sz="2800" dirty="0" err="1"/>
              <a:t>ности</a:t>
            </a:r>
            <a:endParaRPr lang="ru-RU" sz="2800" dirty="0"/>
          </a:p>
          <a:p>
            <a:r>
              <a:rPr lang="ru-RU" sz="2800" dirty="0"/>
              <a:t>3)</a:t>
            </a:r>
            <a:r>
              <a:rPr lang="ru-RU" sz="2800" dirty="0" err="1"/>
              <a:t>увещ</a:t>
            </a:r>
            <a:r>
              <a:rPr lang="ru-RU" sz="2800" dirty="0"/>
              <a:t>…</a:t>
            </a:r>
            <a:r>
              <a:rPr lang="ru-RU" sz="2800" dirty="0" err="1"/>
              <a:t>вать</a:t>
            </a:r>
            <a:r>
              <a:rPr lang="ru-RU" sz="2800" dirty="0"/>
              <a:t>, </a:t>
            </a:r>
            <a:r>
              <a:rPr lang="ru-RU" sz="2800" dirty="0" err="1"/>
              <a:t>циркони</a:t>
            </a:r>
            <a:r>
              <a:rPr lang="ru-RU" sz="2800" dirty="0"/>
              <a:t>…вый</a:t>
            </a:r>
          </a:p>
          <a:p>
            <a:r>
              <a:rPr lang="ru-RU" sz="2800" dirty="0"/>
              <a:t>4)луж…</a:t>
            </a:r>
            <a:r>
              <a:rPr lang="ru-RU" sz="2800" dirty="0" err="1"/>
              <a:t>ца</a:t>
            </a:r>
            <a:r>
              <a:rPr lang="ru-RU" sz="2800" dirty="0"/>
              <a:t>, </a:t>
            </a:r>
            <a:r>
              <a:rPr lang="ru-RU" sz="2800" dirty="0" err="1"/>
              <a:t>влюбч</a:t>
            </a:r>
            <a:r>
              <a:rPr lang="ru-RU" sz="2800" dirty="0"/>
              <a:t>….вый</a:t>
            </a:r>
          </a:p>
          <a:p>
            <a:r>
              <a:rPr lang="ru-RU" sz="2800" dirty="0"/>
              <a:t>5)</a:t>
            </a:r>
            <a:r>
              <a:rPr lang="ru-RU" sz="2800" dirty="0" err="1"/>
              <a:t>кргиз</a:t>
            </a:r>
            <a:r>
              <a:rPr lang="ru-RU" sz="2800" dirty="0"/>
              <a:t>…кий, </a:t>
            </a:r>
            <a:r>
              <a:rPr lang="ru-RU" sz="2800" dirty="0" err="1"/>
              <a:t>мартос</a:t>
            </a:r>
            <a:r>
              <a:rPr lang="ru-RU" sz="2800" dirty="0"/>
              <a:t>…кий</a:t>
            </a:r>
          </a:p>
        </p:txBody>
      </p:sp>
    </p:spTree>
    <p:extLst>
      <p:ext uri="{BB962C8B-B14F-4D97-AF65-F5344CB8AC3E}">
        <p14:creationId xmlns:p14="http://schemas.microsoft.com/office/powerpoint/2010/main" val="165828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8058" y="188640"/>
            <a:ext cx="8522414" cy="714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Задание 12. </a:t>
            </a:r>
            <a:r>
              <a:rPr lang="ru-RU" dirty="0"/>
              <a:t>Укажите варианты ответов, в которых в обоих словах одного ряда пропущена одна и та же буква. Запишите номера ответов.</a:t>
            </a:r>
          </a:p>
          <a:p>
            <a:endParaRPr lang="ru-RU" b="1" dirty="0" smtClean="0"/>
          </a:p>
          <a:p>
            <a:r>
              <a:rPr lang="en-US" sz="2400" b="1" dirty="0" smtClean="0"/>
              <a:t>l</a:t>
            </a:r>
            <a:r>
              <a:rPr lang="ru-RU" sz="2400" b="1" dirty="0" smtClean="0"/>
              <a:t> </a:t>
            </a:r>
            <a:r>
              <a:rPr lang="ru-RU" sz="2400" b="1" dirty="0"/>
              <a:t>ВАРИАНТ</a:t>
            </a:r>
            <a:endParaRPr lang="ru-RU" sz="2400" dirty="0"/>
          </a:p>
          <a:p>
            <a:r>
              <a:rPr lang="ru-RU" sz="2800" dirty="0"/>
              <a:t>1)</a:t>
            </a:r>
            <a:r>
              <a:rPr lang="ru-RU" sz="2800" dirty="0" err="1"/>
              <a:t>посе</a:t>
            </a:r>
            <a:r>
              <a:rPr lang="ru-RU" sz="2800" dirty="0"/>
              <a:t>..</a:t>
            </a:r>
            <a:r>
              <a:rPr lang="ru-RU" sz="2800" dirty="0" err="1"/>
              <a:t>нный</a:t>
            </a:r>
            <a:r>
              <a:rPr lang="ru-RU" sz="2800" dirty="0"/>
              <a:t>, </a:t>
            </a:r>
            <a:r>
              <a:rPr lang="ru-RU" sz="2800" dirty="0" err="1"/>
              <a:t>взлеле</a:t>
            </a:r>
            <a:r>
              <a:rPr lang="ru-RU" sz="2800" dirty="0"/>
              <a:t>..в</a:t>
            </a:r>
          </a:p>
          <a:p>
            <a:r>
              <a:rPr lang="ru-RU" sz="2800" dirty="0"/>
              <a:t>2)</a:t>
            </a:r>
            <a:r>
              <a:rPr lang="ru-RU" sz="2800" dirty="0" err="1"/>
              <a:t>щекоч</a:t>
            </a:r>
            <a:r>
              <a:rPr lang="ru-RU" sz="2800" dirty="0"/>
              <a:t>..</a:t>
            </a:r>
            <a:r>
              <a:rPr lang="ru-RU" sz="2800" dirty="0" err="1"/>
              <a:t>щий</a:t>
            </a:r>
            <a:r>
              <a:rPr lang="ru-RU" sz="2800" dirty="0"/>
              <a:t>, </a:t>
            </a:r>
            <a:r>
              <a:rPr lang="ru-RU" sz="2800" dirty="0" err="1"/>
              <a:t>противореч</a:t>
            </a:r>
            <a:r>
              <a:rPr lang="ru-RU" sz="2800" dirty="0"/>
              <a:t>..</a:t>
            </a:r>
            <a:r>
              <a:rPr lang="ru-RU" sz="2800" dirty="0" err="1"/>
              <a:t>щий</a:t>
            </a:r>
            <a:endParaRPr lang="ru-RU" sz="2800" dirty="0"/>
          </a:p>
          <a:p>
            <a:r>
              <a:rPr lang="ru-RU" sz="2800" dirty="0"/>
              <a:t>3)</a:t>
            </a:r>
            <a:r>
              <a:rPr lang="ru-RU" sz="2800" dirty="0" err="1"/>
              <a:t>обездвиж</a:t>
            </a:r>
            <a:r>
              <a:rPr lang="ru-RU" sz="2800" dirty="0"/>
              <a:t>..</a:t>
            </a:r>
            <a:r>
              <a:rPr lang="ru-RU" sz="2800" dirty="0" err="1"/>
              <a:t>нный</a:t>
            </a:r>
            <a:r>
              <a:rPr lang="ru-RU" sz="2800" dirty="0"/>
              <a:t>, </a:t>
            </a:r>
            <a:r>
              <a:rPr lang="ru-RU" sz="2800" dirty="0" err="1"/>
              <a:t>колебл</a:t>
            </a:r>
            <a:r>
              <a:rPr lang="ru-RU" sz="2800" dirty="0"/>
              <a:t>..</a:t>
            </a:r>
            <a:r>
              <a:rPr lang="ru-RU" sz="2800" dirty="0" err="1"/>
              <a:t>мся</a:t>
            </a:r>
            <a:endParaRPr lang="ru-RU" sz="2800" dirty="0"/>
          </a:p>
          <a:p>
            <a:r>
              <a:rPr lang="ru-RU" sz="2800" dirty="0"/>
              <a:t>4)</a:t>
            </a:r>
            <a:r>
              <a:rPr lang="ru-RU" sz="2800" dirty="0" err="1"/>
              <a:t>раска</a:t>
            </a:r>
            <a:r>
              <a:rPr lang="ru-RU" sz="2800" dirty="0"/>
              <a:t>..</a:t>
            </a:r>
            <a:r>
              <a:rPr lang="ru-RU" sz="2800" dirty="0" err="1"/>
              <a:t>вшись</a:t>
            </a:r>
            <a:r>
              <a:rPr lang="ru-RU" sz="2800" dirty="0"/>
              <a:t>, </a:t>
            </a:r>
            <a:r>
              <a:rPr lang="ru-RU" sz="2800" dirty="0" err="1"/>
              <a:t>дремл</a:t>
            </a:r>
            <a:r>
              <a:rPr lang="ru-RU" sz="2800" dirty="0"/>
              <a:t>..</a:t>
            </a:r>
            <a:r>
              <a:rPr lang="ru-RU" sz="2800" dirty="0" err="1"/>
              <a:t>щий</a:t>
            </a:r>
            <a:endParaRPr lang="ru-RU" sz="2800" dirty="0"/>
          </a:p>
          <a:p>
            <a:r>
              <a:rPr lang="ru-RU" sz="2800" dirty="0"/>
              <a:t>5)замес..</a:t>
            </a:r>
            <a:r>
              <a:rPr lang="ru-RU" sz="2800" dirty="0" err="1"/>
              <a:t>шь</a:t>
            </a:r>
            <a:r>
              <a:rPr lang="ru-RU" sz="2800" dirty="0"/>
              <a:t> (тесто), </a:t>
            </a:r>
            <a:r>
              <a:rPr lang="ru-RU" sz="2800" dirty="0" err="1"/>
              <a:t>движ</a:t>
            </a:r>
            <a:r>
              <a:rPr lang="ru-RU" sz="2800" dirty="0"/>
              <a:t>..</a:t>
            </a:r>
            <a:r>
              <a:rPr lang="ru-RU" sz="2800" dirty="0" err="1"/>
              <a:t>мый</a:t>
            </a:r>
            <a:endParaRPr lang="ru-RU" sz="2800" dirty="0"/>
          </a:p>
          <a:p>
            <a:endParaRPr lang="ru-RU" sz="2400" b="1" dirty="0" smtClean="0"/>
          </a:p>
          <a:p>
            <a:r>
              <a:rPr lang="en-US" sz="2400" b="1" dirty="0" err="1" smtClean="0"/>
              <a:t>ll</a:t>
            </a:r>
            <a:r>
              <a:rPr lang="en-US" sz="2400" b="1" dirty="0" smtClean="0"/>
              <a:t> </a:t>
            </a:r>
            <a:r>
              <a:rPr lang="ru-RU" sz="2400" b="1" dirty="0"/>
              <a:t>ВАРИАНТ</a:t>
            </a:r>
            <a:endParaRPr lang="ru-RU" sz="2400" dirty="0"/>
          </a:p>
          <a:p>
            <a:r>
              <a:rPr lang="ru-RU" sz="2800" dirty="0"/>
              <a:t>1)</a:t>
            </a:r>
            <a:r>
              <a:rPr lang="ru-RU" sz="2800" dirty="0" err="1"/>
              <a:t>дремл</a:t>
            </a:r>
            <a:r>
              <a:rPr lang="ru-RU" sz="2800" dirty="0"/>
              <a:t>..</a:t>
            </a:r>
            <a:r>
              <a:rPr lang="ru-RU" sz="2800" dirty="0" err="1"/>
              <a:t>щий</a:t>
            </a:r>
            <a:r>
              <a:rPr lang="ru-RU" sz="2800" dirty="0"/>
              <a:t>, (они) гон..</a:t>
            </a:r>
            <a:r>
              <a:rPr lang="ru-RU" sz="2800" dirty="0" err="1"/>
              <a:t>тся</a:t>
            </a:r>
            <a:r>
              <a:rPr lang="ru-RU" sz="2800" dirty="0"/>
              <a:t> (друг за другом)</a:t>
            </a:r>
          </a:p>
          <a:p>
            <a:r>
              <a:rPr lang="ru-RU" sz="2800" dirty="0"/>
              <a:t>2)</a:t>
            </a:r>
            <a:r>
              <a:rPr lang="ru-RU" sz="2800" dirty="0" err="1"/>
              <a:t>установл</a:t>
            </a:r>
            <a:r>
              <a:rPr lang="ru-RU" sz="2800" dirty="0"/>
              <a:t>..</a:t>
            </a:r>
            <a:r>
              <a:rPr lang="ru-RU" sz="2800" dirty="0" err="1"/>
              <a:t>нный</a:t>
            </a:r>
            <a:r>
              <a:rPr lang="ru-RU" sz="2800" dirty="0"/>
              <a:t>, </a:t>
            </a:r>
            <a:r>
              <a:rPr lang="ru-RU" sz="2800" dirty="0" err="1"/>
              <a:t>неуправля</a:t>
            </a:r>
            <a:r>
              <a:rPr lang="ru-RU" sz="2800" dirty="0"/>
              <a:t>..</a:t>
            </a:r>
            <a:r>
              <a:rPr lang="ru-RU" sz="2800" dirty="0" err="1"/>
              <a:t>мый</a:t>
            </a:r>
            <a:endParaRPr lang="ru-RU" sz="2800" dirty="0"/>
          </a:p>
          <a:p>
            <a:r>
              <a:rPr lang="ru-RU" sz="2800" dirty="0"/>
              <a:t>3)(они) </a:t>
            </a:r>
            <a:r>
              <a:rPr lang="ru-RU" sz="2800" dirty="0" err="1"/>
              <a:t>шепч</a:t>
            </a:r>
            <a:r>
              <a:rPr lang="ru-RU" sz="2800" dirty="0"/>
              <a:t>..</a:t>
            </a:r>
            <a:r>
              <a:rPr lang="ru-RU" sz="2800" dirty="0" err="1"/>
              <a:t>тся</a:t>
            </a:r>
            <a:r>
              <a:rPr lang="ru-RU" sz="2800" dirty="0"/>
              <a:t>, </a:t>
            </a:r>
            <a:r>
              <a:rPr lang="ru-RU" sz="2800" dirty="0" err="1"/>
              <a:t>маш</a:t>
            </a:r>
            <a:r>
              <a:rPr lang="ru-RU" sz="2800" dirty="0"/>
              <a:t>..</a:t>
            </a:r>
            <a:r>
              <a:rPr lang="ru-RU" sz="2800" dirty="0" err="1"/>
              <a:t>щий</a:t>
            </a:r>
            <a:r>
              <a:rPr lang="ru-RU" sz="2800" dirty="0"/>
              <a:t> (крыльями)</a:t>
            </a:r>
          </a:p>
          <a:p>
            <a:r>
              <a:rPr lang="ru-RU" sz="2800" dirty="0"/>
              <a:t>4)</a:t>
            </a:r>
            <a:r>
              <a:rPr lang="ru-RU" sz="2800" dirty="0" err="1"/>
              <a:t>брезж</a:t>
            </a:r>
            <a:r>
              <a:rPr lang="ru-RU" sz="2800" dirty="0"/>
              <a:t>…</a:t>
            </a:r>
            <a:r>
              <a:rPr lang="ru-RU" sz="2800" dirty="0" err="1"/>
              <a:t>щий</a:t>
            </a:r>
            <a:r>
              <a:rPr lang="ru-RU" sz="2800" dirty="0"/>
              <a:t> (рассвет), </a:t>
            </a:r>
            <a:r>
              <a:rPr lang="ru-RU" sz="2800" dirty="0" err="1"/>
              <a:t>выкач</a:t>
            </a:r>
            <a:r>
              <a:rPr lang="ru-RU" sz="2800" dirty="0"/>
              <a:t>…</a:t>
            </a:r>
            <a:r>
              <a:rPr lang="ru-RU" sz="2800" dirty="0" err="1"/>
              <a:t>нная</a:t>
            </a:r>
            <a:r>
              <a:rPr lang="ru-RU" sz="2800" dirty="0"/>
              <a:t> (из цистерны нефть)</a:t>
            </a:r>
          </a:p>
          <a:p>
            <a:r>
              <a:rPr lang="ru-RU" sz="2800" dirty="0"/>
              <a:t>5)</a:t>
            </a:r>
            <a:r>
              <a:rPr lang="ru-RU" sz="2800" dirty="0" err="1"/>
              <a:t>насто</a:t>
            </a:r>
            <a:r>
              <a:rPr lang="ru-RU" sz="2800" dirty="0"/>
              <a:t>..</a:t>
            </a:r>
            <a:r>
              <a:rPr lang="ru-RU" sz="2800" dirty="0" err="1"/>
              <a:t>нный</a:t>
            </a:r>
            <a:r>
              <a:rPr lang="ru-RU" sz="2800" dirty="0"/>
              <a:t>, </a:t>
            </a:r>
            <a:r>
              <a:rPr lang="ru-RU" sz="2800" dirty="0" err="1"/>
              <a:t>леле</a:t>
            </a:r>
            <a:r>
              <a:rPr lang="ru-RU" sz="2800" dirty="0"/>
              <a:t>..</a:t>
            </a:r>
            <a:r>
              <a:rPr lang="ru-RU" sz="2800" dirty="0" err="1"/>
              <a:t>мый</a:t>
            </a:r>
            <a:endParaRPr lang="ru-RU" sz="2800" dirty="0"/>
          </a:p>
          <a:p>
            <a:r>
              <a:rPr lang="ru-RU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7231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207" y="132548"/>
            <a:ext cx="871296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Задание 13. </a:t>
            </a:r>
            <a:r>
              <a:rPr lang="ru-RU" dirty="0"/>
              <a:t>Определите предложение, в котором НЕ со словом пишется СЛИТНО. Раскройте скобки и выпишите это слово.</a:t>
            </a:r>
          </a:p>
          <a:p>
            <a:r>
              <a:rPr lang="ru-RU" dirty="0"/>
              <a:t> </a:t>
            </a:r>
          </a:p>
          <a:p>
            <a:r>
              <a:rPr lang="en-US" b="1" dirty="0"/>
              <a:t>l</a:t>
            </a:r>
            <a:r>
              <a:rPr lang="ru-RU" b="1" dirty="0"/>
              <a:t> ВАРИАНТ</a:t>
            </a:r>
            <a:endParaRPr lang="ru-RU" dirty="0"/>
          </a:p>
          <a:p>
            <a:r>
              <a:rPr lang="ru-RU" dirty="0"/>
              <a:t>Если вы представите себе во главе армии (НЕ)ОПЫТНЫХ полководцев, но просто одну армию без начальников, то эта армия не смогла бы сделать ничего значительного.</a:t>
            </a:r>
          </a:p>
          <a:p>
            <a:r>
              <a:rPr lang="ru-RU" dirty="0"/>
              <a:t>Всё это ни разу не заставило задуматься графиню, которая (НЕ)ДАРОМ пользовалась репутацией умнейшей женщины.</a:t>
            </a:r>
          </a:p>
          <a:p>
            <a:r>
              <a:rPr lang="ru-RU" dirty="0"/>
              <a:t>Он широко раскрытыми глазами смотрел на (НЕ)ОБРАЩАВШИХ на него внимания товарищей.</a:t>
            </a:r>
          </a:p>
          <a:p>
            <a:r>
              <a:rPr lang="ru-RU" dirty="0"/>
              <a:t>В кухне было чисто, но посуда была (НЕ)ПОМЫТА.</a:t>
            </a:r>
          </a:p>
          <a:p>
            <a:r>
              <a:rPr lang="ru-RU" dirty="0"/>
              <a:t>Маша (НЕ)ДОСТАВАЛА до высокой оконной ручки – была ещё мала ростом.</a:t>
            </a:r>
          </a:p>
          <a:p>
            <a:r>
              <a:rPr lang="en-US" b="1" dirty="0" err="1"/>
              <a:t>ll</a:t>
            </a:r>
            <a:r>
              <a:rPr lang="ru-RU" b="1" dirty="0"/>
              <a:t> ВАРИАНТ</a:t>
            </a:r>
            <a:endParaRPr lang="ru-RU" dirty="0"/>
          </a:p>
          <a:p>
            <a:r>
              <a:rPr lang="ru-RU" dirty="0"/>
              <a:t>Если бы не случайная встреча, </a:t>
            </a:r>
            <a:r>
              <a:rPr lang="ru-RU" dirty="0" err="1"/>
              <a:t>Сезария</a:t>
            </a:r>
            <a:r>
              <a:rPr lang="ru-RU" dirty="0"/>
              <a:t> </a:t>
            </a:r>
            <a:r>
              <a:rPr lang="ru-RU" dirty="0" err="1"/>
              <a:t>Эвора</a:t>
            </a:r>
            <a:r>
              <a:rPr lang="ru-RU" dirty="0"/>
              <a:t>, возможно, так и осталась бы (НЕ)ИЗВЕСТНОЙ певицей из музыкального бара.</a:t>
            </a:r>
          </a:p>
          <a:p>
            <a:r>
              <a:rPr lang="ru-RU" dirty="0"/>
              <a:t>(НЕ)НАЙДЯ поддержки среди своих одноклассников, мы отправились к моему старшему брату.</a:t>
            </a:r>
          </a:p>
          <a:p>
            <a:r>
              <a:rPr lang="ru-RU" dirty="0"/>
              <a:t>Щенок (НЕ)СРАЗУ понял, что теперь у него появился дом, но уже довольно скоро освоился и стал верным другом для всех членов семьи.</a:t>
            </a:r>
          </a:p>
          <a:p>
            <a:r>
              <a:rPr lang="ru-RU" dirty="0"/>
              <a:t>Новому знакомому Пети было (НЕ)БОЛЬШЕ тринадцати лет, однако рассуждения его были взрослыми не по годам.</a:t>
            </a:r>
          </a:p>
          <a:p>
            <a:r>
              <a:rPr lang="ru-RU" dirty="0"/>
              <a:t>Лицо врача, вопреки моим ожиданиям, было далеко (НЕ)ДОВОЛЬНЫМ.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5686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188640"/>
            <a:ext cx="4572000" cy="65556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dirty="0"/>
              <a:t>Ответы.</a:t>
            </a:r>
            <a:endParaRPr lang="ru-RU" sz="2800" dirty="0"/>
          </a:p>
          <a:p>
            <a:r>
              <a:rPr lang="ru-RU" sz="2800" b="1" dirty="0"/>
              <a:t> </a:t>
            </a:r>
            <a:endParaRPr lang="ru-RU" sz="2800" dirty="0"/>
          </a:p>
          <a:p>
            <a:r>
              <a:rPr lang="en-US" sz="2800" b="1" dirty="0"/>
              <a:t>l </a:t>
            </a:r>
            <a:r>
              <a:rPr lang="ru-RU" sz="2800" b="1" dirty="0"/>
              <a:t>ВАРИАНТ	  </a:t>
            </a:r>
            <a:endParaRPr lang="ru-RU" sz="2800" dirty="0"/>
          </a:p>
          <a:p>
            <a:r>
              <a:rPr lang="ru-RU" sz="2800" b="1" dirty="0"/>
              <a:t>№ 9 -    14</a:t>
            </a:r>
            <a:endParaRPr lang="ru-RU" sz="2800" dirty="0"/>
          </a:p>
          <a:p>
            <a:r>
              <a:rPr lang="ru-RU" sz="2800" b="1" dirty="0"/>
              <a:t>№10 -  25</a:t>
            </a:r>
            <a:endParaRPr lang="ru-RU" sz="2800" dirty="0"/>
          </a:p>
          <a:p>
            <a:r>
              <a:rPr lang="ru-RU" sz="2800" b="1" dirty="0"/>
              <a:t>№ 11 - 134</a:t>
            </a:r>
            <a:endParaRPr lang="ru-RU" sz="2800" dirty="0"/>
          </a:p>
          <a:p>
            <a:r>
              <a:rPr lang="ru-RU" sz="2800" b="1" dirty="0"/>
              <a:t>№12 -  135</a:t>
            </a:r>
            <a:endParaRPr lang="ru-RU" sz="2800" dirty="0"/>
          </a:p>
          <a:p>
            <a:r>
              <a:rPr lang="ru-RU" sz="2800" b="1" dirty="0"/>
              <a:t>№ 13 -  недаром</a:t>
            </a:r>
            <a:endParaRPr lang="ru-RU" sz="2800" dirty="0"/>
          </a:p>
          <a:p>
            <a:r>
              <a:rPr lang="ru-RU" sz="2800" b="1" dirty="0"/>
              <a:t> </a:t>
            </a:r>
            <a:endParaRPr lang="ru-RU" sz="2800" dirty="0"/>
          </a:p>
          <a:p>
            <a:r>
              <a:rPr lang="en-US" sz="2800" b="1" dirty="0" err="1"/>
              <a:t>ll</a:t>
            </a:r>
            <a:r>
              <a:rPr lang="en-US" sz="2800" b="1" dirty="0"/>
              <a:t> </a:t>
            </a:r>
            <a:r>
              <a:rPr lang="ru-RU" sz="2800" b="1" dirty="0"/>
              <a:t>ВАРИАНТ</a:t>
            </a:r>
            <a:endParaRPr lang="ru-RU" sz="2800" dirty="0"/>
          </a:p>
          <a:p>
            <a:r>
              <a:rPr lang="ru-RU" sz="2800" b="1" dirty="0"/>
              <a:t>№ 9 -    15</a:t>
            </a:r>
            <a:endParaRPr lang="ru-RU" sz="2800" dirty="0"/>
          </a:p>
          <a:p>
            <a:r>
              <a:rPr lang="ru-RU" sz="2800" b="1" dirty="0"/>
              <a:t>№10 -  124</a:t>
            </a:r>
            <a:endParaRPr lang="ru-RU" sz="2800" dirty="0"/>
          </a:p>
          <a:p>
            <a:r>
              <a:rPr lang="ru-RU" sz="2800" b="1" dirty="0"/>
              <a:t>№ 11 - 1345</a:t>
            </a:r>
            <a:endParaRPr lang="ru-RU" sz="2800" dirty="0"/>
          </a:p>
          <a:p>
            <a:r>
              <a:rPr lang="ru-RU" sz="2800" b="1" dirty="0"/>
              <a:t>№12 -  23</a:t>
            </a:r>
            <a:endParaRPr lang="ru-RU" sz="2800" dirty="0"/>
          </a:p>
          <a:p>
            <a:r>
              <a:rPr lang="ru-RU" sz="2800" b="1" dirty="0"/>
              <a:t>№ 13 -  неизвестной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04048" y="908720"/>
            <a:ext cx="381642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Критерии оценки.</a:t>
            </a:r>
            <a:endParaRPr lang="ru-RU" sz="3200" dirty="0"/>
          </a:p>
          <a:p>
            <a:r>
              <a:rPr lang="ru-RU" sz="3200" dirty="0"/>
              <a:t>5 – «5»</a:t>
            </a:r>
          </a:p>
          <a:p>
            <a:r>
              <a:rPr lang="ru-RU" sz="3200" dirty="0"/>
              <a:t>4 – «4»</a:t>
            </a:r>
          </a:p>
          <a:p>
            <a:r>
              <a:rPr lang="ru-RU" sz="3200" dirty="0"/>
              <a:t>3 – «3»</a:t>
            </a:r>
          </a:p>
          <a:p>
            <a:r>
              <a:rPr lang="ru-RU" sz="3200" dirty="0"/>
              <a:t>2,1 – «2»</a:t>
            </a:r>
          </a:p>
          <a:p>
            <a:r>
              <a:rPr lang="ru-RU" sz="32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0688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389</TotalTime>
  <Words>444</Words>
  <Application>Microsoft Office PowerPoint</Application>
  <PresentationFormat>Экран (4:3)</PresentationFormat>
  <Paragraphs>137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Татьяна</cp:lastModifiedBy>
  <cp:revision>26</cp:revision>
  <dcterms:created xsi:type="dcterms:W3CDTF">2018-02-25T13:14:24Z</dcterms:created>
  <dcterms:modified xsi:type="dcterms:W3CDTF">2022-05-29T09:13:16Z</dcterms:modified>
</cp:coreProperties>
</file>