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4" r:id="rId4"/>
    <p:sldId id="259" r:id="rId5"/>
    <p:sldId id="263" r:id="rId6"/>
    <p:sldId id="258" r:id="rId7"/>
    <p:sldId id="260" r:id="rId8"/>
    <p:sldId id="266" r:id="rId9"/>
    <p:sldId id="265" r:id="rId10"/>
    <p:sldId id="261" r:id="rId11"/>
    <p:sldId id="26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40D7-B7EC-4E49-A755-C4D5FEB1309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CC1-FA10-4A27-80EA-51C35172B9A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40D7-B7EC-4E49-A755-C4D5FEB1309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CC1-FA10-4A27-80EA-51C35172B9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40D7-B7EC-4E49-A755-C4D5FEB1309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CC1-FA10-4A27-80EA-51C35172B9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40D7-B7EC-4E49-A755-C4D5FEB1309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CC1-FA10-4A27-80EA-51C35172B9A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40D7-B7EC-4E49-A755-C4D5FEB1309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CC1-FA10-4A27-80EA-51C35172B9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40D7-B7EC-4E49-A755-C4D5FEB1309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CC1-FA10-4A27-80EA-51C35172B9A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40D7-B7EC-4E49-A755-C4D5FEB1309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CC1-FA10-4A27-80EA-51C35172B9A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40D7-B7EC-4E49-A755-C4D5FEB1309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CC1-FA10-4A27-80EA-51C35172B9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40D7-B7EC-4E49-A755-C4D5FEB1309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CC1-FA10-4A27-80EA-51C35172B9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40D7-B7EC-4E49-A755-C4D5FEB1309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CC1-FA10-4A27-80EA-51C35172B9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40D7-B7EC-4E49-A755-C4D5FEB1309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CC1-FA10-4A27-80EA-51C35172B9A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0C040D7-B7EC-4E49-A755-C4D5FEB13097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D5B5CC1-FA10-4A27-80EA-51C35172B9A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lifesprism.com/wp-content/uploads/2018/11/la-casa-nautilus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4" y="944254"/>
            <a:ext cx="857250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0"/>
            <a:ext cx="64807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Nautilus House</a:t>
            </a:r>
            <a:endParaRPr lang="ru-RU" sz="5400" b="1" cap="none" spc="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231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260648"/>
            <a:ext cx="38047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Home task  </a:t>
            </a:r>
            <a:endParaRPr lang="ru-RU" sz="5400" b="1" cap="none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1" y="1183979"/>
            <a:ext cx="8712968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Compare your house to the Nautilus House.</a:t>
            </a:r>
          </a:p>
          <a:p>
            <a:pPr algn="ctr"/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Write about: number of rooms, what there is inside the house, garden. </a:t>
            </a:r>
            <a:endParaRPr lang="ru-RU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Ex.6 p.27</a:t>
            </a:r>
            <a:endParaRPr lang="en-US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82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548680"/>
            <a:ext cx="6912768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cap="none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https://avatars.mds.yandex.net/get-pdb/1527662/af54863f-983c-4213-a733-4eb20bbe4dc0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833" y="2492895"/>
            <a:ext cx="4748349" cy="395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28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5" y="404664"/>
            <a:ext cx="820891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unusual things can you find in the Nautilus house?</a:t>
            </a:r>
            <a:endParaRPr lang="ru-RU" sz="5400" b="1" cap="none" spc="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276873"/>
            <a:ext cx="813690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en-US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Listen and find out the information</a:t>
            </a:r>
          </a:p>
          <a:p>
            <a:pPr algn="ctr"/>
            <a:r>
              <a:rPr 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p.27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" name="11 - Ex. 4a p. 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8184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4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188640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Phonetic activities</a:t>
            </a:r>
            <a:endParaRPr lang="ru-RU" sz="4800" b="1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24744"/>
            <a:ext cx="63722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She sells sea shells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On the sea shore</a:t>
            </a:r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</a:p>
          <a:p>
            <a:pPr algn="ctr"/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shells she sells are seashells. I’m sure.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 descr="ÐÑÐµÐ½Ñ ÐºÑÐ°ÑÐ¸Ð²Ð°Ñ ÑÐ°ÐºÑÑÐº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82496"/>
            <a:ext cx="3275856" cy="26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51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6632"/>
            <a:ext cx="8280920" cy="82176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Shape</a:t>
            </a:r>
          </a:p>
          <a:p>
            <a:pPr algn="ctr"/>
            <a:r>
              <a:rPr lang="en-US" sz="4800" b="1" cap="none" spc="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Seashell</a:t>
            </a:r>
          </a:p>
          <a:p>
            <a:pPr algn="ctr"/>
            <a:r>
              <a:rPr lang="en-US" sz="48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Spiral staircase</a:t>
            </a:r>
          </a:p>
          <a:p>
            <a:pPr algn="ctr"/>
            <a:r>
              <a:rPr lang="en-US" sz="48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Grass carpet</a:t>
            </a:r>
          </a:p>
          <a:p>
            <a:pPr algn="ctr"/>
            <a:r>
              <a:rPr lang="en-US" sz="48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Stream</a:t>
            </a:r>
          </a:p>
          <a:p>
            <a:pPr algn="ctr"/>
            <a:r>
              <a:rPr lang="en-US" sz="48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View</a:t>
            </a:r>
          </a:p>
          <a:p>
            <a:pPr algn="ctr"/>
            <a:r>
              <a:rPr lang="en-US" sz="48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Earthquake-proof</a:t>
            </a:r>
          </a:p>
          <a:p>
            <a:pPr algn="ctr"/>
            <a:r>
              <a:rPr lang="en-US" sz="48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Friendly to the environment</a:t>
            </a:r>
          </a:p>
          <a:p>
            <a:pPr algn="ctr"/>
            <a:endParaRPr lang="en-US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86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32758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saesehll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908720"/>
            <a:ext cx="2230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sahep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324219"/>
            <a:ext cx="50040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siparl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scasetair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348881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garss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cartep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068960"/>
            <a:ext cx="1964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seamrt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3717032"/>
            <a:ext cx="2160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vwie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4365104"/>
            <a:ext cx="42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firenlyd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to the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evinrontenm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08520" y="5085184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quakeearth-poorf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07904" y="908720"/>
            <a:ext cx="29523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shape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16632"/>
            <a:ext cx="3240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seashell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1700808"/>
            <a:ext cx="532859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piral staircase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29717" y="2478728"/>
            <a:ext cx="49685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rass carpet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3068960"/>
            <a:ext cx="46805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stream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63888" y="3717031"/>
            <a:ext cx="44644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view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31841" y="4226604"/>
            <a:ext cx="63367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riendly to the environment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39952" y="5661248"/>
            <a:ext cx="50040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arthquake-proof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700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3" y="116632"/>
            <a:ext cx="90364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do you think it is like living in a shell? </a:t>
            </a:r>
            <a:endParaRPr lang="ru-RU" sz="5400" b="1" cap="none" spc="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http://archinews.ru/wp-content/uploads/2010/12/27/zhiloy-dom-rakovina-v-meksike/1242_3_Nautilus3-899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70958"/>
            <a:ext cx="7272808" cy="457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61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9570" y="188640"/>
            <a:ext cx="91635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Imagine you are living in a shell</a:t>
            </a:r>
            <a:endParaRPr lang="ru-RU" sz="4400" b="1" cap="none" spc="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58082"/>
            <a:ext cx="84249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Shape</a:t>
            </a:r>
          </a:p>
          <a:p>
            <a:pPr algn="ctr"/>
            <a:r>
              <a:rPr lang="en-US" sz="44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Seashell</a:t>
            </a:r>
          </a:p>
          <a:p>
            <a:pPr algn="ctr"/>
            <a:r>
              <a:rPr lang="en-US" sz="44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Spiral staircase</a:t>
            </a:r>
          </a:p>
          <a:p>
            <a:pPr algn="ctr"/>
            <a:r>
              <a:rPr lang="en-US" sz="44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Grass carpet</a:t>
            </a:r>
          </a:p>
          <a:p>
            <a:pPr algn="ctr"/>
            <a:r>
              <a:rPr lang="en-US" sz="44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Stream</a:t>
            </a:r>
          </a:p>
          <a:p>
            <a:pPr algn="ctr"/>
            <a:r>
              <a:rPr lang="en-US" sz="44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View</a:t>
            </a:r>
          </a:p>
          <a:p>
            <a:pPr algn="ctr"/>
            <a:r>
              <a:rPr lang="en-US" sz="44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Earthquake-proof</a:t>
            </a:r>
          </a:p>
          <a:p>
            <a:pPr algn="ctr"/>
            <a:r>
              <a:rPr lang="en-US" sz="44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Friendly to the environment</a:t>
            </a:r>
          </a:p>
        </p:txBody>
      </p:sp>
      <p:pic>
        <p:nvPicPr>
          <p:cNvPr id="5" name="Makhno Projekt - Морская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4060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0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620688"/>
            <a:ext cx="70567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What </a:t>
            </a:r>
            <a:r>
              <a:rPr lang="en-US" sz="5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 you like in the houses? Why?</a:t>
            </a:r>
            <a:endParaRPr lang="en-US" sz="54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n-US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https://avatars.mds.yandex.net/get-pdb/403935/d2518fd2-02ef-48a1-b0aa-b93b66ff887c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17624"/>
            <a:ext cx="572835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161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144000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What’s the title  of the lesson?</a:t>
            </a:r>
          </a:p>
          <a:p>
            <a:pPr algn="ctr"/>
            <a:endParaRPr lang="en-US" sz="54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5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What interesting did you find about the house?</a:t>
            </a:r>
          </a:p>
          <a:p>
            <a:pPr algn="ctr"/>
            <a:endParaRPr lang="en-US" sz="5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54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What was difficult to do?</a:t>
            </a:r>
            <a:endParaRPr lang="ru-RU" sz="5400" b="1" cap="none" spc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986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565</TotalTime>
  <Words>176</Words>
  <Application>Microsoft Office PowerPoint</Application>
  <PresentationFormat>Экран (4:3)</PresentationFormat>
  <Paragraphs>58</Paragraphs>
  <Slides>11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28</cp:revision>
  <dcterms:created xsi:type="dcterms:W3CDTF">2019-10-06T17:47:22Z</dcterms:created>
  <dcterms:modified xsi:type="dcterms:W3CDTF">2019-10-16T21:50:15Z</dcterms:modified>
</cp:coreProperties>
</file>