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671B"/>
    <a:srgbClr val="394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6182" autoAdjust="0"/>
  </p:normalViewPr>
  <p:slideViewPr>
    <p:cSldViewPr showGuides="1">
      <p:cViewPr>
        <p:scale>
          <a:sx n="81" d="100"/>
          <a:sy n="81" d="100"/>
        </p:scale>
        <p:origin x="-96" y="-1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1-27T08:39:42.694" v="26" actId="790"/>
      <pc:docMkLst>
        <pc:docMk/>
      </pc:docMkLst>
      <pc:sldChg chg="modSp modNotes">
        <pc:chgData name="Fake Test User" userId="SID-0" providerId="Test" clId="FakeClientId" dt="2018-11-27T08:39:10.102" v="17" actId="790"/>
        <pc:sldMkLst>
          <pc:docMk/>
          <pc:sldMk cId="173668550" sldId="258"/>
        </pc:sldMkLst>
        <pc:spChg chg="mod">
          <ac:chgData name="Fake Test User" userId="SID-0" providerId="Test" clId="FakeClientId" dt="2018-11-27T08:39:10.102" v="17" actId="790"/>
          <ac:spMkLst>
            <pc:docMk/>
            <pc:sldMk cId="173668550" sldId="258"/>
            <ac:spMk id="2" creationId="{00000000-0000-0000-0000-000000000000}"/>
          </ac:spMkLst>
        </pc:spChg>
        <pc:spChg chg="mod">
          <ac:chgData name="Fake Test User" userId="SID-0" providerId="Test" clId="FakeClientId" dt="2018-11-27T08:39:10.102" v="17" actId="790"/>
          <ac:spMkLst>
            <pc:docMk/>
            <pc:sldMk cId="173668550" sldId="258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1-27T08:39:13.946" v="18" actId="790"/>
        <pc:sldMkLst>
          <pc:docMk/>
          <pc:sldMk cId="1153074785" sldId="259"/>
        </pc:sldMkLst>
        <pc:spChg chg="mod">
          <ac:chgData name="Fake Test User" userId="SID-0" providerId="Test" clId="FakeClientId" dt="2018-11-27T08:39:13.946" v="18" actId="790"/>
          <ac:spMkLst>
            <pc:docMk/>
            <pc:sldMk cId="1153074785" sldId="259"/>
            <ac:spMk id="2" creationId="{00000000-0000-0000-0000-000000000000}"/>
          </ac:spMkLst>
        </pc:spChg>
        <pc:spChg chg="mod">
          <ac:chgData name="Fake Test User" userId="SID-0" providerId="Test" clId="FakeClientId" dt="2018-11-27T08:39:13.946" v="18" actId="790"/>
          <ac:spMkLst>
            <pc:docMk/>
            <pc:sldMk cId="1153074785" sldId="259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17.492" v="19" actId="790"/>
        <pc:sldMkLst>
          <pc:docMk/>
          <pc:sldMk cId="840374242" sldId="260"/>
        </pc:sldMkLst>
        <pc:spChg chg="mod">
          <ac:chgData name="Fake Test User" userId="SID-0" providerId="Test" clId="FakeClientId" dt="2018-11-27T08:39:17.492" v="19" actId="790"/>
          <ac:spMkLst>
            <pc:docMk/>
            <pc:sldMk cId="840374242" sldId="260"/>
            <ac:spMk id="2" creationId="{00000000-0000-0000-0000-000000000000}"/>
          </ac:spMkLst>
        </pc:spChg>
        <pc:spChg chg="mod">
          <ac:chgData name="Fake Test User" userId="SID-0" providerId="Test" clId="FakeClientId" dt="2018-11-27T08:39:17.492" v="19" actId="790"/>
          <ac:spMkLst>
            <pc:docMk/>
            <pc:sldMk cId="840374242" sldId="260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20.539" v="20" actId="790"/>
        <pc:sldMkLst>
          <pc:docMk/>
          <pc:sldMk cId="310570406" sldId="261"/>
        </pc:sldMkLst>
        <pc:spChg chg="mod">
          <ac:chgData name="Fake Test User" userId="SID-0" providerId="Test" clId="FakeClientId" dt="2018-11-27T08:39:20.539" v="20" actId="790"/>
          <ac:spMkLst>
            <pc:docMk/>
            <pc:sldMk cId="310570406" sldId="261"/>
            <ac:spMk id="2" creationId="{00000000-0000-0000-0000-000000000000}"/>
          </ac:spMkLst>
        </pc:spChg>
        <pc:spChg chg="mod">
          <ac:chgData name="Fake Test User" userId="SID-0" providerId="Test" clId="FakeClientId" dt="2018-11-27T08:39:20.539" v="20" actId="790"/>
          <ac:spMkLst>
            <pc:docMk/>
            <pc:sldMk cId="310570406" sldId="261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23.805" v="21" actId="790"/>
        <pc:sldMkLst>
          <pc:docMk/>
          <pc:sldMk cId="1917223987" sldId="262"/>
        </pc:sldMkLst>
        <pc:spChg chg="mod">
          <ac:chgData name="Fake Test User" userId="SID-0" providerId="Test" clId="FakeClientId" dt="2018-11-27T08:39:23.805" v="21" actId="790"/>
          <ac:spMkLst>
            <pc:docMk/>
            <pc:sldMk cId="1917223987" sldId="262"/>
            <ac:spMk id="2" creationId="{00000000-0000-0000-0000-000000000000}"/>
          </ac:spMkLst>
        </pc:spChg>
        <pc:spChg chg="mod">
          <ac:chgData name="Fake Test User" userId="SID-0" providerId="Test" clId="FakeClientId" dt="2018-11-27T08:39:23.805" v="21" actId="790"/>
          <ac:spMkLst>
            <pc:docMk/>
            <pc:sldMk cId="1917223987" sldId="262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27.476" v="22" actId="790"/>
        <pc:sldMkLst>
          <pc:docMk/>
          <pc:sldMk cId="3714522614" sldId="263"/>
        </pc:sldMkLst>
        <pc:spChg chg="mod">
          <ac:chgData name="Fake Test User" userId="SID-0" providerId="Test" clId="FakeClientId" dt="2018-11-27T08:39:27.476" v="22" actId="790"/>
          <ac:spMkLst>
            <pc:docMk/>
            <pc:sldMk cId="3714522614" sldId="263"/>
            <ac:spMk id="2" creationId="{00000000-0000-0000-0000-000000000000}"/>
          </ac:spMkLst>
        </pc:spChg>
        <pc:spChg chg="mod">
          <ac:chgData name="Fake Test User" userId="SID-0" providerId="Test" clId="FakeClientId" dt="2018-11-27T08:39:27.476" v="22" actId="790"/>
          <ac:spMkLst>
            <pc:docMk/>
            <pc:sldMk cId="3714522614" sldId="263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31.023" v="23" actId="790"/>
        <pc:sldMkLst>
          <pc:docMk/>
          <pc:sldMk cId="4003618854" sldId="264"/>
        </pc:sldMkLst>
        <pc:spChg chg="mod">
          <ac:chgData name="Fake Test User" userId="SID-0" providerId="Test" clId="FakeClientId" dt="2018-11-27T08:39:31.023" v="23" actId="790"/>
          <ac:spMkLst>
            <pc:docMk/>
            <pc:sldMk cId="4003618854" sldId="264"/>
            <ac:spMk id="2" creationId="{00000000-0000-0000-0000-000000000000}"/>
          </ac:spMkLst>
        </pc:spChg>
        <pc:spChg chg="mod">
          <ac:chgData name="Fake Test User" userId="SID-0" providerId="Test" clId="FakeClientId" dt="2018-11-27T08:39:31.023" v="23" actId="790"/>
          <ac:spMkLst>
            <pc:docMk/>
            <pc:sldMk cId="4003618854" sldId="264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34.929" v="24" actId="790"/>
        <pc:sldMkLst>
          <pc:docMk/>
          <pc:sldMk cId="236976409" sldId="265"/>
        </pc:sldMkLst>
        <pc:spChg chg="mod">
          <ac:chgData name="Fake Test User" userId="SID-0" providerId="Test" clId="FakeClientId" dt="2018-11-27T08:39:34.929" v="24" actId="790"/>
          <ac:spMkLst>
            <pc:docMk/>
            <pc:sldMk cId="236976409" sldId="265"/>
            <ac:spMk id="2" creationId="{00000000-0000-0000-0000-000000000000}"/>
          </ac:spMkLst>
        </pc:spChg>
        <pc:spChg chg="mod">
          <ac:chgData name="Fake Test User" userId="SID-0" providerId="Test" clId="FakeClientId" dt="2018-11-27T08:39:34.929" v="24" actId="790"/>
          <ac:spMkLst>
            <pc:docMk/>
            <pc:sldMk cId="236976409" sldId="265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38.804" v="25" actId="790"/>
        <pc:sldMkLst>
          <pc:docMk/>
          <pc:sldMk cId="3596815891" sldId="266"/>
        </pc:sldMkLst>
        <pc:spChg chg="mod">
          <ac:chgData name="Fake Test User" userId="SID-0" providerId="Test" clId="FakeClientId" dt="2018-11-27T08:39:38.804" v="25" actId="790"/>
          <ac:spMkLst>
            <pc:docMk/>
            <pc:sldMk cId="3596815891" sldId="266"/>
            <ac:spMk id="2" creationId="{00000000-0000-0000-0000-000000000000}"/>
          </ac:spMkLst>
        </pc:spChg>
        <pc:spChg chg="mod">
          <ac:chgData name="Fake Test User" userId="SID-0" providerId="Test" clId="FakeClientId" dt="2018-11-27T08:39:38.804" v="25" actId="790"/>
          <ac:spMkLst>
            <pc:docMk/>
            <pc:sldMk cId="3596815891" sldId="266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42.694" v="26" actId="790"/>
        <pc:sldMkLst>
          <pc:docMk/>
          <pc:sldMk cId="1484067023" sldId="267"/>
        </pc:sldMkLst>
        <pc:spChg chg="mod">
          <ac:chgData name="Fake Test User" userId="SID-0" providerId="Test" clId="FakeClientId" dt="2018-11-27T08:39:42.694" v="26" actId="790"/>
          <ac:spMkLst>
            <pc:docMk/>
            <pc:sldMk cId="1484067023" sldId="267"/>
            <ac:spMk id="2" creationId="{00000000-0000-0000-0000-000000000000}"/>
          </ac:spMkLst>
        </pc:spChg>
        <pc:spChg chg="mod">
          <ac:chgData name="Fake Test User" userId="SID-0" providerId="Test" clId="FakeClientId" dt="2018-11-27T08:39:42.694" v="26" actId="790"/>
          <ac:spMkLst>
            <pc:docMk/>
            <pc:sldMk cId="1484067023" sldId="267"/>
            <ac:spMk id="3" creationId="{00000000-0000-0000-0000-000000000000}"/>
          </ac:spMkLst>
        </pc:spChg>
      </pc:sldChg>
      <pc:sldMasterChg chg="modSp modSldLayout">
        <pc:chgData name="Fake Test User" userId="SID-0" providerId="Test" clId="FakeClientId" dt="2018-11-27T08:38:18.545" v="13" actId="790"/>
        <pc:sldMasterMkLst>
          <pc:docMk/>
          <pc:sldMasterMk cId="4142785951" sldId="2147483704"/>
        </pc:sldMasterMkLst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2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3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4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5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6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8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10" creationId="{00000000-0000-0000-0000-000000000000}"/>
          </ac:spMkLst>
        </pc:spChg>
        <pc:sldLayoutChg chg="modSp">
          <pc:chgData name="Fake Test User" userId="SID-0" providerId="Test" clId="FakeClientId" dt="2018-11-27T08:37:31.469" v="3" actId="790"/>
          <pc:sldLayoutMkLst>
            <pc:docMk/>
            <pc:sldMasterMk cId="4142785951" sldId="2147483704"/>
            <pc:sldLayoutMk cId="440517407" sldId="2147483705"/>
          </pc:sldLayoutMkLst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10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11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13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35.094" v="4" actId="790"/>
          <pc:sldLayoutMkLst>
            <pc:docMk/>
            <pc:sldMasterMk cId="4142785951" sldId="2147483704"/>
            <pc:sldLayoutMk cId="2358978826" sldId="2147483706"/>
          </pc:sldLayoutMkLst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39.281" v="5" actId="790"/>
          <pc:sldLayoutMkLst>
            <pc:docMk/>
            <pc:sldMasterMk cId="4142785951" sldId="2147483704"/>
            <pc:sldLayoutMk cId="727235426" sldId="2147483707"/>
          </pc:sldLayoutMkLst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8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9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11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44.593" v="6" actId="790"/>
          <pc:sldLayoutMkLst>
            <pc:docMk/>
            <pc:sldMasterMk cId="4142785951" sldId="2147483704"/>
            <pc:sldLayoutMk cId="2701748575" sldId="2147483708"/>
          </pc:sldLayoutMkLst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49.890" v="7" actId="790"/>
          <pc:sldLayoutMkLst>
            <pc:docMk/>
            <pc:sldMasterMk cId="4142785951" sldId="2147483704"/>
            <pc:sldLayoutMk cId="147465480" sldId="2147483709"/>
          </pc:sldLayoutMkLst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8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56.233" v="8" actId="790"/>
          <pc:sldLayoutMkLst>
            <pc:docMk/>
            <pc:sldMasterMk cId="4142785951" sldId="2147483704"/>
            <pc:sldLayoutMk cId="1810248701" sldId="2147483710"/>
          </pc:sldLayoutMkLst>
          <pc:spChg chg="mod">
            <ac:chgData name="Fake Test User" userId="SID-0" providerId="Test" clId="FakeClientId" dt="2018-11-27T08:37:56.233" v="8" actId="790"/>
            <ac:spMkLst>
              <pc:docMk/>
              <pc:sldMasterMk cId="4142785951" sldId="2147483704"/>
              <pc:sldLayoutMk cId="1810248701" sldId="2147483710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56.233" v="8" actId="790"/>
            <ac:spMkLst>
              <pc:docMk/>
              <pc:sldMasterMk cId="4142785951" sldId="2147483704"/>
              <pc:sldLayoutMk cId="1810248701" sldId="2147483710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56.233" v="8" actId="790"/>
            <ac:spMkLst>
              <pc:docMk/>
              <pc:sldMasterMk cId="4142785951" sldId="2147483704"/>
              <pc:sldLayoutMk cId="1810248701" sldId="2147483710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56.233" v="8" actId="790"/>
            <ac:spMkLst>
              <pc:docMk/>
              <pc:sldMasterMk cId="4142785951" sldId="2147483704"/>
              <pc:sldLayoutMk cId="1810248701" sldId="2147483710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00.686" v="9" actId="790"/>
          <pc:sldLayoutMkLst>
            <pc:docMk/>
            <pc:sldMasterMk cId="4142785951" sldId="2147483704"/>
            <pc:sldLayoutMk cId="664484919" sldId="2147483711"/>
          </pc:sldLayoutMkLst>
          <pc:spChg chg="mod">
            <ac:chgData name="Fake Test User" userId="SID-0" providerId="Test" clId="FakeClientId" dt="2018-11-27T08:38:00.686" v="9" actId="790"/>
            <ac:spMkLst>
              <pc:docMk/>
              <pc:sldMasterMk cId="4142785951" sldId="2147483704"/>
              <pc:sldLayoutMk cId="664484919" sldId="2147483711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00.686" v="9" actId="790"/>
            <ac:spMkLst>
              <pc:docMk/>
              <pc:sldMasterMk cId="4142785951" sldId="2147483704"/>
              <pc:sldLayoutMk cId="664484919" sldId="2147483711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00.686" v="9" actId="790"/>
            <ac:spMkLst>
              <pc:docMk/>
              <pc:sldMasterMk cId="4142785951" sldId="2147483704"/>
              <pc:sldLayoutMk cId="664484919" sldId="2147483711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04.905" v="10" actId="790"/>
          <pc:sldLayoutMkLst>
            <pc:docMk/>
            <pc:sldMasterMk cId="4142785951" sldId="2147483704"/>
            <pc:sldLayoutMk cId="280129363" sldId="2147483712"/>
          </pc:sldLayoutMkLst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09.279" v="11" actId="790"/>
          <pc:sldLayoutMkLst>
            <pc:docMk/>
            <pc:sldMasterMk cId="4142785951" sldId="2147483704"/>
            <pc:sldLayoutMk cId="1478196139" sldId="2147483713"/>
          </pc:sldLayoutMkLst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13.576" v="12" actId="790"/>
          <pc:sldLayoutMkLst>
            <pc:docMk/>
            <pc:sldMasterMk cId="4142785951" sldId="2147483704"/>
            <pc:sldLayoutMk cId="2960223203" sldId="2147483714"/>
          </pc:sldLayoutMkLst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18.545" v="13" actId="790"/>
          <pc:sldLayoutMkLst>
            <pc:docMk/>
            <pc:sldMasterMk cId="4142785951" sldId="2147483704"/>
            <pc:sldLayoutMk cId="239825937" sldId="2147483715"/>
          </pc:sldLayoutMkLst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95E33A-A902-4131-AA8F-9B2DF5EB0D25}" type="datetime1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t>04.06.2020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t>‹#›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14648FAF-D68E-4D63-B71F-8AF8669E62A6}" type="datetime1">
              <a:rPr lang="ru-RU" noProof="0" smtClean="0"/>
              <a:t>04.06.2020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B8796F01-7154-41E0-B48B-A6921757531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ru-RU" smtClean="0">
                <a:latin typeface="Calibri" panose="020F0502020204030204" pitchFamily="34" charset="0"/>
              </a:rPr>
              <a:t>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50233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55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29079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923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95126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23278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9681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68282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5399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 descr="Стопка книг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C4DA005-6FEA-455D-837C-11B0D7484343}" type="datetime1">
              <a:rPr lang="ru-RU" noProof="0" smtClean="0"/>
              <a:t>04.06.2020</a:t>
            </a:fld>
            <a:endParaRPr lang="ru-RU" noProof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901A54D-AC64-4676-8B0F-D298DF690246}" type="datetime1">
              <a:rPr lang="ru-RU" noProof="0" smtClean="0"/>
              <a:t>04.06.2020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AA28C1-D16F-4F05-85BA-523568B99D13}" type="datetime1">
              <a:rPr lang="ru-RU" noProof="0" smtClean="0"/>
              <a:t>04.06.2020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1564AE4-1635-43DA-948E-95C0D2FC5C6D}" type="datetime1">
              <a:rPr lang="ru-RU" noProof="0" smtClean="0"/>
              <a:t>04.06.2020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noProof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80798E2-A37B-465D-AE43-4B189777EF23}" type="datetime1">
              <a:rPr lang="ru-RU" noProof="0" smtClean="0"/>
              <a:t>04.06.2020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73D16D7-FCE8-4388-BC96-3A796553CFFB}" type="datetime1">
              <a:rPr lang="ru-RU" noProof="0" smtClean="0"/>
              <a:t>04.06.2020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CC8EA0-AEAA-4FA7-BA63-5BC7DD49388C}" type="datetime1">
              <a:rPr lang="ru-RU" noProof="0" smtClean="0"/>
              <a:t>04.06.2020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5CCC636-5A9F-4760-B2C7-A0C50296A35F}" type="datetime1">
              <a:rPr lang="ru-RU" noProof="0" smtClean="0"/>
              <a:t>04.06.2020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E555DF2-F37D-45A5-9B87-35C3843FB32C}" type="datetime1">
              <a:rPr lang="ru-RU" noProof="0" smtClean="0"/>
              <a:t>04.06.2020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224DCB0-7EB9-46BB-AB75-55060ED8B36A}" type="datetime1">
              <a:rPr lang="ru-RU" noProof="0" smtClean="0"/>
              <a:t>04.06.2020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Calibri" panose="020F0502020204030204" pitchFamily="34" charset="0"/>
              </a:defRPr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DD65154-D9C5-462F-A17F-9219139566A3}" type="datetime1">
              <a:rPr lang="ru-RU" noProof="0" smtClean="0"/>
              <a:t>04.06.2020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5479D01-6828-4805-89BD-F0BAA96C6083}" type="datetime1">
              <a:rPr lang="ru-RU" noProof="0" smtClean="0"/>
              <a:t>04.06.2020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Что в </a:t>
            </a:r>
            <a:r>
              <a:rPr lang="ru-RU" smtClean="0"/>
              <a:t>имени </a:t>
            </a:r>
            <a:br>
              <a:rPr lang="ru-RU" smtClean="0"/>
            </a:br>
            <a:r>
              <a:rPr lang="ru-RU"/>
              <a:t> </a:t>
            </a:r>
            <a:r>
              <a:rPr lang="ru-RU" smtClean="0"/>
              <a:t>                  тебе </a:t>
            </a:r>
            <a:r>
              <a:rPr lang="ru-RU" dirty="0" smtClean="0"/>
              <a:t>моём…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ru-RU" dirty="0" smtClean="0"/>
              <a:t>Урок родного </a:t>
            </a:r>
            <a:r>
              <a:rPr lang="ru-RU" dirty="0"/>
              <a:t>языка (русского) </a:t>
            </a:r>
            <a:r>
              <a:rPr lang="ru-RU" dirty="0" smtClean="0"/>
              <a:t>в 5 классе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 smtClean="0">
                <a:latin typeface="Calibri" panose="020F0502020204030204" pitchFamily="34" charset="0"/>
              </a:rPr>
              <a:t>Имена, пришедшие из греческого языка: 9</a:t>
            </a:r>
            <a:endParaRPr lang="ru-RU" dirty="0">
              <a:latin typeface="Calibri" panose="020F0502020204030204" pitchFamily="34" charset="0"/>
            </a:endParaRPr>
          </a:p>
          <a:p>
            <a:pPr rtl="0"/>
            <a:r>
              <a:rPr lang="ru-RU" dirty="0" smtClean="0">
                <a:latin typeface="Calibri" panose="020F0502020204030204" pitchFamily="34" charset="0"/>
              </a:rPr>
              <a:t>Из латинского </a:t>
            </a:r>
            <a:r>
              <a:rPr lang="ru-RU" smtClean="0">
                <a:latin typeface="Calibri" panose="020F0502020204030204" pitchFamily="34" charset="0"/>
              </a:rPr>
              <a:t>языка: 5</a:t>
            </a:r>
            <a:endParaRPr lang="ru-RU" dirty="0" smtClean="0">
              <a:latin typeface="Calibri" panose="020F0502020204030204" pitchFamily="34" charset="0"/>
            </a:endParaRPr>
          </a:p>
          <a:p>
            <a:pPr rtl="0"/>
            <a:r>
              <a:rPr lang="ru-RU" dirty="0" smtClean="0"/>
              <a:t>Из древнееврейского: 2</a:t>
            </a:r>
            <a:endParaRPr lang="ru-RU" dirty="0" smtClean="0">
              <a:latin typeface="Calibri" panose="020F0502020204030204" pitchFamily="34" charset="0"/>
            </a:endParaRPr>
          </a:p>
          <a:p>
            <a:pPr rtl="0"/>
            <a:r>
              <a:rPr lang="ru-RU" dirty="0" smtClean="0"/>
              <a:t>Из германского: 1</a:t>
            </a:r>
          </a:p>
          <a:p>
            <a:pPr rtl="0"/>
            <a:r>
              <a:rPr lang="ru-RU" dirty="0" smtClean="0">
                <a:latin typeface="Calibri" panose="020F0502020204030204" pitchFamily="34" charset="0"/>
              </a:rPr>
              <a:t>Из персидског</a:t>
            </a:r>
            <a:r>
              <a:rPr lang="ru-RU" dirty="0" smtClean="0"/>
              <a:t>о: 1</a:t>
            </a:r>
            <a:endParaRPr lang="ru-RU" dirty="0" smtClean="0">
              <a:latin typeface="Calibri" panose="020F0502020204030204" pitchFamily="34" charset="0"/>
            </a:endParaRPr>
          </a:p>
          <a:p>
            <a:pPr rtl="0"/>
            <a:r>
              <a:rPr lang="ru-RU" dirty="0" smtClean="0"/>
              <a:t>Из тюркских языков: 1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62" y="1701800"/>
            <a:ext cx="6666500" cy="4470400"/>
          </a:xfrm>
        </p:spPr>
      </p:pic>
    </p:spTree>
    <p:extLst>
      <p:ext uri="{BB962C8B-B14F-4D97-AF65-F5344CB8AC3E}">
        <p14:creationId xmlns:p14="http://schemas.microsoft.com/office/powerpoint/2010/main" val="31571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sz="7200" dirty="0" smtClean="0">
                <a:latin typeface="Calibri" panose="020F0502020204030204" pitchFamily="34" charset="0"/>
              </a:rPr>
              <a:t>Ономастика</a:t>
            </a:r>
            <a:endParaRPr lang="ru-RU" sz="72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algn="ctr" rtl="0">
              <a:buNone/>
            </a:pPr>
            <a:r>
              <a:rPr lang="ru-RU" sz="3200" dirty="0" smtClean="0">
                <a:latin typeface="Calibri" panose="020F0502020204030204" pitchFamily="34" charset="0"/>
              </a:rPr>
              <a:t>(из греческого языка)</a:t>
            </a:r>
          </a:p>
          <a:p>
            <a:pPr marL="0" indent="0" rtl="0">
              <a:buNone/>
            </a:pPr>
            <a:r>
              <a:rPr lang="ru-RU" dirty="0" smtClean="0">
                <a:latin typeface="Calibri" panose="020F0502020204030204" pitchFamily="34" charset="0"/>
              </a:rPr>
              <a:t> </a:t>
            </a:r>
          </a:p>
          <a:p>
            <a:pPr marL="0" indent="0" algn="ctr" rtl="0">
              <a:buNone/>
            </a:pPr>
            <a:r>
              <a:rPr lang="ru-RU" sz="5400" dirty="0" smtClean="0">
                <a:latin typeface="Calibri" panose="020F0502020204030204" pitchFamily="34" charset="0"/>
              </a:rPr>
              <a:t>«ИСКУССТВО ДАВАТЬ ИМЕНА»</a:t>
            </a:r>
          </a:p>
          <a:p>
            <a:pPr marL="0" indent="0" rtl="0">
              <a:buNone/>
            </a:pPr>
            <a:endParaRPr lang="ru-RU" sz="5400" dirty="0">
              <a:latin typeface="Calibri" panose="020F050202020403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022404" y="2276872"/>
            <a:ext cx="432048" cy="720080"/>
          </a:xfrm>
          <a:prstGeom prst="downArrow">
            <a:avLst/>
          </a:prstGeom>
          <a:solidFill>
            <a:srgbClr val="4E671B"/>
          </a:solidFill>
          <a:ln>
            <a:solidFill>
              <a:srgbClr val="394C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2848744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8000" dirty="0" smtClean="0">
                <a:latin typeface="Calibri" panose="020F0502020204030204" pitchFamily="34" charset="0"/>
              </a:rPr>
              <a:t>Этимология</a:t>
            </a:r>
            <a:br>
              <a:rPr lang="ru-RU" sz="8000" dirty="0" smtClean="0">
                <a:latin typeface="Calibri" panose="020F0502020204030204" pitchFamily="34" charset="0"/>
              </a:rPr>
            </a:br>
            <a:r>
              <a:rPr lang="ru-RU" sz="7200" dirty="0" smtClean="0">
                <a:latin typeface="Calibri" panose="020F0502020204030204" pitchFamily="34" charset="0"/>
              </a:rPr>
              <a:t/>
            </a:r>
            <a:br>
              <a:rPr lang="ru-RU" sz="7200" dirty="0" smtClean="0">
                <a:latin typeface="Calibri" panose="020F0502020204030204" pitchFamily="34" charset="0"/>
              </a:rPr>
            </a:br>
            <a:endParaRPr lang="ru-RU" sz="72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ru-RU" sz="3200" dirty="0" smtClean="0"/>
              <a:t>(из латинского языка)</a:t>
            </a:r>
          </a:p>
          <a:p>
            <a:pPr marL="0" indent="0" algn="ctr" rtl="0">
              <a:buNone/>
            </a:pPr>
            <a:endParaRPr lang="ru-RU" dirty="0" smtClean="0"/>
          </a:p>
          <a:p>
            <a:pPr marL="0" indent="0" algn="ctr" rtl="0">
              <a:buNone/>
            </a:pPr>
            <a:r>
              <a:rPr lang="ru-RU" sz="5400" dirty="0" smtClean="0">
                <a:latin typeface="Calibri" panose="020F0502020204030204" pitchFamily="34" charset="0"/>
              </a:rPr>
              <a:t>«ПРОИСХОЖДЕНИЕ»</a:t>
            </a:r>
            <a:endParaRPr lang="ru-RU" sz="5400" dirty="0">
              <a:latin typeface="Calibri" panose="020F050202020403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022404" y="2276872"/>
            <a:ext cx="432048" cy="720080"/>
          </a:xfrm>
          <a:prstGeom prst="downArrow">
            <a:avLst/>
          </a:prstGeom>
          <a:solidFill>
            <a:srgbClr val="4E671B"/>
          </a:solidFill>
          <a:ln>
            <a:solidFill>
              <a:srgbClr val="394C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 smtClean="0">
                <a:latin typeface="Calibri" panose="020F0502020204030204" pitchFamily="34" charset="0"/>
              </a:rPr>
              <a:t>Ономастика изучает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Названия </a:t>
            </a:r>
            <a:r>
              <a:rPr lang="ru-RU" sz="2800" dirty="0"/>
              <a:t>небесных тел   </a:t>
            </a:r>
            <a:r>
              <a:rPr lang="ru-RU" sz="2800" dirty="0" smtClean="0"/>
              <a:t>                                   АСТРОНИМИКА</a:t>
            </a:r>
            <a:endParaRPr lang="ru-RU" sz="2800" dirty="0"/>
          </a:p>
          <a:p>
            <a:pPr marL="0" indent="0" rtl="0">
              <a:buNone/>
            </a:pPr>
            <a:r>
              <a:rPr lang="ru-RU" sz="2800" dirty="0" smtClean="0"/>
              <a:t>Названия географических объектов               ТОПОНИМИКА</a:t>
            </a:r>
          </a:p>
          <a:p>
            <a:pPr marL="0" indent="0" rtl="0">
              <a:buNone/>
            </a:pPr>
            <a:r>
              <a:rPr lang="ru-RU" sz="2800" dirty="0" smtClean="0"/>
              <a:t>Имена людей                                                        АНТРОПОНИМИКА</a:t>
            </a:r>
          </a:p>
          <a:p>
            <a:pPr marL="0" indent="0" rtl="0">
              <a:buNone/>
            </a:pPr>
            <a:r>
              <a:rPr lang="ru-RU" sz="2800" dirty="0" smtClean="0"/>
              <a:t>Клички животных                                                 ЗООНИМИКА</a:t>
            </a:r>
          </a:p>
          <a:p>
            <a:pPr marL="0" indent="0" rtl="0">
              <a:buNone/>
            </a:pPr>
            <a:r>
              <a:rPr lang="ru-RU" sz="2800" dirty="0" smtClean="0"/>
              <a:t>и т.д.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742484" y="1988840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742484" y="2636912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742484" y="3212976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742484" y="3933056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 smtClean="0">
                <a:latin typeface="Calibri" panose="020F0502020204030204" pitchFamily="34" charset="0"/>
              </a:rPr>
              <a:t>АНТРОПОНИМИКА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sz="4800" dirty="0" err="1"/>
              <a:t>antropos</a:t>
            </a:r>
            <a:r>
              <a:rPr lang="en-US" sz="4800" dirty="0"/>
              <a:t> </a:t>
            </a:r>
            <a:r>
              <a:rPr lang="ru-RU" sz="4800" dirty="0"/>
              <a:t>– «человек</a:t>
            </a:r>
            <a:r>
              <a:rPr lang="ru-RU" sz="4800" dirty="0" smtClean="0"/>
              <a:t>»</a:t>
            </a:r>
          </a:p>
          <a:p>
            <a:pPr marL="0" indent="0">
              <a:buNone/>
            </a:pPr>
            <a:endParaRPr lang="ru-RU" sz="4800" dirty="0" smtClean="0"/>
          </a:p>
          <a:p>
            <a:pPr marL="0" indent="0">
              <a:buNone/>
            </a:pPr>
            <a:r>
              <a:rPr lang="ru-RU" sz="4800" dirty="0"/>
              <a:t> </a:t>
            </a:r>
            <a:r>
              <a:rPr lang="ru-RU" sz="4800" dirty="0" smtClean="0"/>
              <a:t>                               </a:t>
            </a:r>
            <a:r>
              <a:rPr lang="en-US" sz="4800" dirty="0" err="1"/>
              <a:t>onuma</a:t>
            </a:r>
            <a:r>
              <a:rPr lang="en-US" sz="4800" dirty="0"/>
              <a:t> </a:t>
            </a:r>
            <a:r>
              <a:rPr lang="ru-RU" sz="4800" dirty="0"/>
              <a:t>– «имя» </a:t>
            </a:r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>
                <a:latin typeface="Calibri" panose="020F0502020204030204" pitchFamily="34" charset="0"/>
              </a:rPr>
              <a:t>Дохристианский период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ru-RU" sz="4400" dirty="0" smtClean="0"/>
              <a:t>имя-оберег: </a:t>
            </a:r>
            <a:r>
              <a:rPr lang="ru-RU" sz="4400" dirty="0"/>
              <a:t>Горазд, </a:t>
            </a:r>
            <a:r>
              <a:rPr lang="ru-RU" sz="4400" dirty="0" err="1"/>
              <a:t>Ждан</a:t>
            </a:r>
            <a:r>
              <a:rPr lang="ru-RU" sz="4400" dirty="0"/>
              <a:t> </a:t>
            </a:r>
            <a:endParaRPr lang="ru-RU" sz="4400" dirty="0" smtClean="0"/>
          </a:p>
          <a:p>
            <a:r>
              <a:rPr lang="ru-RU" sz="4400" dirty="0" smtClean="0"/>
              <a:t>или </a:t>
            </a:r>
            <a:r>
              <a:rPr lang="ru-RU" sz="4400" dirty="0"/>
              <a:t>имя-прозвание: </a:t>
            </a:r>
            <a:r>
              <a:rPr lang="ru-RU" sz="4400" dirty="0" err="1" smtClean="0"/>
              <a:t>Первак</a:t>
            </a:r>
            <a:r>
              <a:rPr lang="ru-RU" sz="4400" dirty="0" smtClean="0"/>
              <a:t> </a:t>
            </a:r>
            <a:r>
              <a:rPr lang="ru-RU" sz="4400" dirty="0"/>
              <a:t>(первый), Черныш (по цвету волос</a:t>
            </a:r>
            <a:r>
              <a:rPr lang="ru-RU" sz="4400" dirty="0" smtClean="0"/>
              <a:t>), Умник (черта характера), Воин (профессия)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Период после Крещения Руси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ru-RU" sz="4400" dirty="0" err="1" smtClean="0"/>
              <a:t>Иоханаан</a:t>
            </a:r>
            <a:r>
              <a:rPr lang="ru-RU" sz="4400" dirty="0" smtClean="0"/>
              <a:t> – Иоанн – Иван</a:t>
            </a:r>
            <a:endParaRPr lang="ru-RU" sz="4400" dirty="0"/>
          </a:p>
          <a:p>
            <a:r>
              <a:rPr lang="ru-RU" sz="4400" dirty="0" err="1" smtClean="0"/>
              <a:t>Шимон</a:t>
            </a:r>
            <a:r>
              <a:rPr lang="ru-RU" sz="4400" dirty="0" smtClean="0"/>
              <a:t> – Семён</a:t>
            </a:r>
          </a:p>
          <a:p>
            <a:r>
              <a:rPr lang="ru-RU" sz="4400" dirty="0" err="1" smtClean="0"/>
              <a:t>Иулина</a:t>
            </a:r>
            <a:r>
              <a:rPr lang="ru-RU" sz="4400" dirty="0" smtClean="0"/>
              <a:t> - Ульяна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>
                <a:latin typeface="Calibri" panose="020F0502020204030204" pitchFamily="34" charset="0"/>
              </a:rPr>
              <a:t>Современный период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ru-RU" sz="4400" dirty="0" smtClean="0"/>
              <a:t>Альберт</a:t>
            </a:r>
          </a:p>
          <a:p>
            <a:r>
              <a:rPr lang="ru-RU" sz="4400" dirty="0" smtClean="0"/>
              <a:t>Жанна</a:t>
            </a:r>
          </a:p>
          <a:p>
            <a:r>
              <a:rPr lang="ru-RU" sz="4400" dirty="0" smtClean="0"/>
              <a:t>Вилен</a:t>
            </a:r>
            <a:endParaRPr lang="ru-RU" sz="4400" dirty="0"/>
          </a:p>
          <a:p>
            <a:r>
              <a:rPr lang="ru-RU" sz="4400" dirty="0" smtClean="0"/>
              <a:t>Эра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 smtClean="0">
                <a:latin typeface="Calibri" panose="020F0502020204030204" pitchFamily="34" charset="0"/>
              </a:rPr>
              <a:t>Исконно русские имена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algn="ctr" rtl="0">
              <a:buNone/>
            </a:pPr>
            <a:r>
              <a:rPr lang="ru-RU" b="1" dirty="0" smtClean="0">
                <a:latin typeface="Calibri" panose="020F0502020204030204" pitchFamily="34" charset="0"/>
              </a:rPr>
              <a:t>КАК УЗНАТЬ?</a:t>
            </a:r>
          </a:p>
          <a:p>
            <a:pPr rtl="0"/>
            <a:r>
              <a:rPr lang="ru-RU" dirty="0" smtClean="0">
                <a:latin typeface="Calibri" panose="020F0502020204030204" pitchFamily="34" charset="0"/>
              </a:rPr>
              <a:t>«БОГ» </a:t>
            </a:r>
          </a:p>
          <a:p>
            <a:pPr algn="ctr" rtl="0"/>
            <a:r>
              <a:rPr lang="ru-RU" dirty="0" smtClean="0">
                <a:latin typeface="Calibri" panose="020F0502020204030204" pitchFamily="34" charset="0"/>
              </a:rPr>
              <a:t>«МИР» </a:t>
            </a:r>
          </a:p>
          <a:p>
            <a:pPr algn="r" rtl="0"/>
            <a:r>
              <a:rPr lang="ru-RU" dirty="0" smtClean="0">
                <a:latin typeface="Calibri" panose="020F0502020204030204" pitchFamily="34" charset="0"/>
              </a:rPr>
              <a:t>«МИЛЫЙ» </a:t>
            </a:r>
          </a:p>
          <a:p>
            <a:pPr rtl="0"/>
            <a:r>
              <a:rPr lang="ru-RU" dirty="0" smtClean="0">
                <a:latin typeface="Calibri" panose="020F0502020204030204" pitchFamily="34" charset="0"/>
              </a:rPr>
              <a:t>«ДОБРЫЙ» </a:t>
            </a:r>
          </a:p>
          <a:p>
            <a:pPr algn="ctr" rtl="0"/>
            <a:r>
              <a:rPr lang="ru-RU" dirty="0" smtClean="0">
                <a:latin typeface="Calibri" panose="020F0502020204030204" pitchFamily="34" charset="0"/>
              </a:rPr>
              <a:t>«СЛАВА» </a:t>
            </a:r>
          </a:p>
          <a:p>
            <a:pPr algn="r" rtl="0"/>
            <a:r>
              <a:rPr lang="ru-RU" dirty="0" smtClean="0">
                <a:latin typeface="Calibri" panose="020F0502020204030204" pitchFamily="34" charset="0"/>
              </a:rPr>
              <a:t>«СВЕТ»</a:t>
            </a:r>
          </a:p>
          <a:p>
            <a:pPr algn="ctr" rtl="0"/>
            <a:r>
              <a:rPr lang="ru-RU" dirty="0" smtClean="0">
                <a:latin typeface="Calibri" panose="020F0502020204030204" pitchFamily="34" charset="0"/>
              </a:rPr>
              <a:t> «ЯР»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, посвященная началу учебного года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26628388_TF03460615" id="{04225133-E7BC-43E6-B4AC-606DB5FF67EE}" vid="{27A55C89-1BE2-45B9-A40B-64E9F07FAF11}"/>
    </a:ext>
  </a:extLst>
</a:theme>
</file>

<file path=ppt/theme/theme2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началу учебного года</Template>
  <TotalTime>125</TotalTime>
  <Words>187</Words>
  <Application>Microsoft Office PowerPoint</Application>
  <PresentationFormat>Произвольный</PresentationFormat>
  <Paragraphs>59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Презентация, посвященная началу учебного года</vt:lpstr>
      <vt:lpstr>Что в имени                     тебе моём…</vt:lpstr>
      <vt:lpstr>Ономастика</vt:lpstr>
      <vt:lpstr>Этимология  </vt:lpstr>
      <vt:lpstr>Ономастика изучает</vt:lpstr>
      <vt:lpstr>АНТРОПОНИМИКА</vt:lpstr>
      <vt:lpstr>Дохристианский период</vt:lpstr>
      <vt:lpstr>Период после Крещения Руси</vt:lpstr>
      <vt:lpstr>Современный период</vt:lpstr>
      <vt:lpstr>Исконно русские имена</vt:lpstr>
      <vt:lpstr>ВЫВОД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не дано предугадать, как наше имя отзовётся…</dc:title>
  <dc:creator>user</dc:creator>
  <cp:lastModifiedBy>elena</cp:lastModifiedBy>
  <cp:revision>13</cp:revision>
  <dcterms:created xsi:type="dcterms:W3CDTF">2020-01-10T13:27:54Z</dcterms:created>
  <dcterms:modified xsi:type="dcterms:W3CDTF">2020-06-04T16:42:46Z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