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03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1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1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49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75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66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94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52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852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86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370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1DB7A5E-4062-479C-820A-A5CB487644F1}" type="datetimeFigureOut">
              <a:rPr lang="ru-RU" smtClean="0"/>
              <a:t>15.11.2017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B99A9AB-67A8-4126-8F07-AB2BD3B897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94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iza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92" y="261256"/>
            <a:ext cx="10996551" cy="65967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9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630817"/>
            <a:ext cx="5894119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house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block of flats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floor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living room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kitchen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bathroom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bedroom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hall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dining room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garden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garage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124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630816"/>
            <a:ext cx="6096000" cy="47375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wardrobe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bed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lamp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desk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bookcase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book-books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carpet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mirror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washbasin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toilet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bath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89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790090"/>
            <a:ext cx="6096000" cy="501611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sink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cooker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fridge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chair-chairs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table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painting-paintings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armchair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window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sofa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coffee table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32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790090"/>
            <a:ext cx="563286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next to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behind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front of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opposite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270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2427188"/>
            <a:ext cx="6096000" cy="38745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is…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isn’t…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there…?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are…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aren’t…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en-US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there…?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16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1891" y="2101932"/>
            <a:ext cx="110084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</a:t>
            </a:r>
            <a:r>
              <a:rPr lang="en-US" sz="8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8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</a:t>
            </a:r>
            <a:r>
              <a:rPr lang="en-US" sz="8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a room designer</a:t>
            </a:r>
            <a:r>
              <a:rPr lang="ru-RU" sz="8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82944285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13</TotalTime>
  <Words>110</Words>
  <Application>Microsoft Office PowerPoint</Application>
  <PresentationFormat>Широкоэкранный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</dc:creator>
  <cp:lastModifiedBy>Евгений</cp:lastModifiedBy>
  <cp:revision>3</cp:revision>
  <dcterms:created xsi:type="dcterms:W3CDTF">2017-11-14T22:50:08Z</dcterms:created>
  <dcterms:modified xsi:type="dcterms:W3CDTF">2017-11-14T23:04:07Z</dcterms:modified>
</cp:coreProperties>
</file>