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Нелли Иванова" initials="НИ" lastIdx="2" clrIdx="0">
    <p:extLst>
      <p:ext uri="{19B8F6BF-5375-455C-9EA6-DF929625EA0E}">
        <p15:presenceInfo xmlns:p15="http://schemas.microsoft.com/office/powerpoint/2012/main" userId="5042c053433092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68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9DE405-BA35-B042-A368-B40F418F6FE7}" type="datetimeFigureOut">
              <a:rPr lang="ru-RU" smtClean="0"/>
              <a:t>31.05.2020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0C1C4E-DD9C-CD45-9D4B-F38766A201EF}" type="slidenum">
              <a:rPr lang="ru-RU" smtClean="0"/>
              <a:t>‹#›</a:t>
            </a:fld>
            <a:endParaRPr lang="ru-RU"/>
          </a:p>
        </p:txBody>
      </p:sp>
    </p:spTree>
    <p:extLst>
      <p:ext uri="{BB962C8B-B14F-4D97-AF65-F5344CB8AC3E}">
        <p14:creationId xmlns:p14="http://schemas.microsoft.com/office/powerpoint/2010/main" val="3974833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sz="1800" dirty="0">
              <a:solidFill>
                <a:srgbClr val="222222"/>
              </a:solidFill>
              <a:latin typeface=".SFUI-Regular"/>
            </a:endParaRPr>
          </a:p>
        </p:txBody>
      </p:sp>
      <p:sp>
        <p:nvSpPr>
          <p:cNvPr id="4" name="Номер слайда 3"/>
          <p:cNvSpPr>
            <a:spLocks noGrp="1"/>
          </p:cNvSpPr>
          <p:nvPr>
            <p:ph type="sldNum" sz="quarter" idx="5"/>
          </p:nvPr>
        </p:nvSpPr>
        <p:spPr/>
        <p:txBody>
          <a:bodyPr/>
          <a:lstStyle/>
          <a:p>
            <a:fld id="{680C1C4E-DD9C-CD45-9D4B-F38766A201EF}" type="slidenum">
              <a:rPr lang="ru-RU" smtClean="0"/>
              <a:t>1</a:t>
            </a:fld>
            <a:endParaRPr lang="ru-RU"/>
          </a:p>
        </p:txBody>
      </p:sp>
    </p:spTree>
    <p:extLst>
      <p:ext uri="{BB962C8B-B14F-4D97-AF65-F5344CB8AC3E}">
        <p14:creationId xmlns:p14="http://schemas.microsoft.com/office/powerpoint/2010/main" val="961291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5/31/2020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5/31/2020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4DFC35-32C8-5548-9C3C-CF7935AA9178}"/>
              </a:ext>
            </a:extLst>
          </p:cNvPr>
          <p:cNvSpPr>
            <a:spLocks noGrp="1"/>
          </p:cNvSpPr>
          <p:nvPr>
            <p:ph type="ctrTitle"/>
          </p:nvPr>
        </p:nvSpPr>
        <p:spPr>
          <a:xfrm>
            <a:off x="2589212" y="2080621"/>
            <a:ext cx="8915399" cy="2262781"/>
          </a:xfrm>
        </p:spPr>
        <p:txBody>
          <a:bodyPr/>
          <a:lstStyle/>
          <a:p>
            <a:r>
              <a:rPr lang="en-US" dirty="0"/>
              <a:t>Henry VIII</a:t>
            </a:r>
            <a:endParaRPr lang="ru-RU" dirty="0"/>
          </a:p>
        </p:txBody>
      </p:sp>
      <p:sp>
        <p:nvSpPr>
          <p:cNvPr id="3" name="Подзаголовок 2">
            <a:extLst>
              <a:ext uri="{FF2B5EF4-FFF2-40B4-BE49-F238E27FC236}">
                <a16:creationId xmlns:a16="http://schemas.microsoft.com/office/drawing/2014/main" id="{6CCF398C-976E-E74A-8EA8-A555972EADEB}"/>
              </a:ext>
            </a:extLst>
          </p:cNvPr>
          <p:cNvSpPr>
            <a:spLocks noGrp="1"/>
          </p:cNvSpPr>
          <p:nvPr>
            <p:ph type="subTitle" idx="1"/>
          </p:nvPr>
        </p:nvSpPr>
        <p:spPr>
          <a:xfrm>
            <a:off x="-2057128" y="5141626"/>
            <a:ext cx="5909600" cy="1716374"/>
          </a:xfrm>
        </p:spPr>
        <p:txBody>
          <a:bodyPr/>
          <a:lstStyle/>
          <a:p>
            <a:pPr algn="r"/>
            <a:r>
              <a:rPr lang="ru-RU" dirty="0"/>
              <a:t>Выполнила </a:t>
            </a:r>
          </a:p>
          <a:p>
            <a:pPr algn="r"/>
            <a:r>
              <a:rPr lang="ru-RU" dirty="0"/>
              <a:t>учитель английского </a:t>
            </a:r>
            <a:r>
              <a:rPr lang="ru-RU" dirty="0" smtClean="0"/>
              <a:t>язык</a:t>
            </a:r>
            <a:r>
              <a:rPr lang="ru-RU" dirty="0"/>
              <a:t>а</a:t>
            </a:r>
            <a:r>
              <a:rPr lang="ru-RU" dirty="0" smtClean="0"/>
              <a:t> </a:t>
            </a:r>
          </a:p>
          <a:p>
            <a:pPr algn="r"/>
            <a:r>
              <a:rPr lang="ru-RU" dirty="0" smtClean="0"/>
              <a:t> </a:t>
            </a:r>
            <a:r>
              <a:rPr lang="ru-RU" dirty="0"/>
              <a:t>Иванова Наталия Евгеньевна</a:t>
            </a:r>
          </a:p>
          <a:p>
            <a:pPr lvl="1"/>
            <a:endParaRPr lang="ru-RU" dirty="0"/>
          </a:p>
        </p:txBody>
      </p:sp>
      <p:pic>
        <p:nvPicPr>
          <p:cNvPr id="6" name="Рисунок 5">
            <a:extLst>
              <a:ext uri="{FF2B5EF4-FFF2-40B4-BE49-F238E27FC236}">
                <a16:creationId xmlns:a16="http://schemas.microsoft.com/office/drawing/2014/main" id="{9E210F7F-3C67-9F4A-897D-C1536C9DB963}"/>
              </a:ext>
            </a:extLst>
          </p:cNvPr>
          <p:cNvPicPr>
            <a:picLocks noChangeAspect="1"/>
          </p:cNvPicPr>
          <p:nvPr/>
        </p:nvPicPr>
        <p:blipFill>
          <a:blip r:embed="rId3"/>
          <a:stretch>
            <a:fillRect/>
          </a:stretch>
        </p:blipFill>
        <p:spPr>
          <a:xfrm>
            <a:off x="7046911" y="838625"/>
            <a:ext cx="4395788" cy="5180750"/>
          </a:xfrm>
          <a:prstGeom prst="rect">
            <a:avLst/>
          </a:prstGeom>
        </p:spPr>
      </p:pic>
    </p:spTree>
    <p:extLst>
      <p:ext uri="{BB962C8B-B14F-4D97-AF65-F5344CB8AC3E}">
        <p14:creationId xmlns:p14="http://schemas.microsoft.com/office/powerpoint/2010/main" val="3757874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8177CA7-BBF9-3F42-9479-35C5540A581C}"/>
              </a:ext>
            </a:extLst>
          </p:cNvPr>
          <p:cNvSpPr>
            <a:spLocks noGrp="1"/>
          </p:cNvSpPr>
          <p:nvPr>
            <p:ph idx="1"/>
          </p:nvPr>
        </p:nvSpPr>
        <p:spPr>
          <a:xfrm>
            <a:off x="1144270" y="2211659"/>
            <a:ext cx="4330390" cy="4646341"/>
          </a:xfrm>
        </p:spPr>
        <p:txBody>
          <a:bodyPr>
            <a:normAutofit/>
          </a:bodyPr>
          <a:lstStyle/>
          <a:p>
            <a:r>
              <a:rPr lang="en-US" sz="3000" dirty="0"/>
              <a:t>Henry VIII is best known for his direct participation in the English Reformation, which made England, for the most part, a Protestant nation</a:t>
            </a:r>
            <a:r>
              <a:rPr lang="ru-RU" sz="3000" dirty="0"/>
              <a:t>.</a:t>
            </a:r>
          </a:p>
        </p:txBody>
      </p:sp>
      <p:pic>
        <p:nvPicPr>
          <p:cNvPr id="9" name="Рисунок 8">
            <a:extLst>
              <a:ext uri="{FF2B5EF4-FFF2-40B4-BE49-F238E27FC236}">
                <a16:creationId xmlns:a16="http://schemas.microsoft.com/office/drawing/2014/main" id="{CFE801C3-9D94-304B-B304-CD0279311A4B}"/>
              </a:ext>
            </a:extLst>
          </p:cNvPr>
          <p:cNvPicPr>
            <a:picLocks noChangeAspect="1"/>
          </p:cNvPicPr>
          <p:nvPr/>
        </p:nvPicPr>
        <p:blipFill>
          <a:blip r:embed="rId2"/>
          <a:stretch>
            <a:fillRect/>
          </a:stretch>
        </p:blipFill>
        <p:spPr>
          <a:xfrm>
            <a:off x="5474660" y="936237"/>
            <a:ext cx="6717340" cy="4985526"/>
          </a:xfrm>
          <a:prstGeom prst="rect">
            <a:avLst/>
          </a:prstGeom>
        </p:spPr>
      </p:pic>
    </p:spTree>
    <p:extLst>
      <p:ext uri="{BB962C8B-B14F-4D97-AF65-F5344CB8AC3E}">
        <p14:creationId xmlns:p14="http://schemas.microsoft.com/office/powerpoint/2010/main" val="1698167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21D360C-E0E0-8C47-81A0-DCBA8E15CBFC}"/>
              </a:ext>
            </a:extLst>
          </p:cNvPr>
          <p:cNvSpPr>
            <a:spLocks noGrp="1"/>
          </p:cNvSpPr>
          <p:nvPr>
            <p:ph idx="1"/>
          </p:nvPr>
        </p:nvSpPr>
        <p:spPr>
          <a:xfrm>
            <a:off x="2589212" y="3118081"/>
            <a:ext cx="9249771" cy="4313929"/>
          </a:xfrm>
        </p:spPr>
        <p:txBody>
          <a:bodyPr/>
          <a:lstStyle/>
          <a:p>
            <a:r>
              <a:rPr lang="en-US" dirty="0"/>
              <a:t>Henry was born on June 28, 1491 in Greenwich.  He was the third child of Henry VII and Elizabeth of York.</a:t>
            </a:r>
            <a:endParaRPr lang="ru-RU" dirty="0"/>
          </a:p>
          <a:p>
            <a:r>
              <a:rPr lang="en-US" dirty="0"/>
              <a:t>In 1509, after the death of Henry VII, the Prince of Wales became king at the age of seventeen.</a:t>
            </a:r>
            <a:endParaRPr lang="ru-RU" dirty="0"/>
          </a:p>
          <a:p>
            <a:r>
              <a:rPr lang="en-US" dirty="0"/>
              <a:t>In 1512, Henry VIII, at the head of his fleet, sailed for the first time to the shores of France on the flagship </a:t>
            </a:r>
            <a:r>
              <a:rPr lang="ru-RU" dirty="0"/>
              <a:t>‘</a:t>
            </a:r>
            <a:r>
              <a:rPr lang="en-US" dirty="0"/>
              <a:t>Mary Rose</a:t>
            </a:r>
            <a:r>
              <a:rPr lang="ru-RU" dirty="0"/>
              <a:t>’</a:t>
            </a:r>
            <a:r>
              <a:rPr lang="en-US" dirty="0"/>
              <a:t>, where he won the battle near Brest.</a:t>
            </a:r>
            <a:endParaRPr lang="ru-RU" dirty="0"/>
          </a:p>
          <a:p>
            <a:r>
              <a:rPr lang="en-US" dirty="0"/>
              <a:t>In 1513, he marched out of the city of Calais, preparing to make his first overland campaign against the French.</a:t>
            </a:r>
            <a:r>
              <a:rPr lang="ru-RU" dirty="0"/>
              <a:t> </a:t>
            </a:r>
            <a:r>
              <a:rPr lang="en-US" dirty="0"/>
              <a:t>He managed to capture only two small towns.  In the next twelve years, he fought in France with varying success.  In the years 1522-23, Henry approached Paris.  But by 1525 the military treasury was empty, and he was forced to conclude a peace treaty.</a:t>
            </a:r>
            <a:endParaRPr lang="ru-RU" dirty="0"/>
          </a:p>
        </p:txBody>
      </p:sp>
      <p:pic>
        <p:nvPicPr>
          <p:cNvPr id="9" name="Рисунок 8">
            <a:extLst>
              <a:ext uri="{FF2B5EF4-FFF2-40B4-BE49-F238E27FC236}">
                <a16:creationId xmlns:a16="http://schemas.microsoft.com/office/drawing/2014/main" id="{D4204C45-657E-5541-BA44-B0D1A0891780}"/>
              </a:ext>
            </a:extLst>
          </p:cNvPr>
          <p:cNvPicPr>
            <a:picLocks noChangeAspect="1"/>
          </p:cNvPicPr>
          <p:nvPr/>
        </p:nvPicPr>
        <p:blipFill>
          <a:blip r:embed="rId2"/>
          <a:stretch>
            <a:fillRect/>
          </a:stretch>
        </p:blipFill>
        <p:spPr>
          <a:xfrm>
            <a:off x="3521980" y="0"/>
            <a:ext cx="6765422" cy="2473782"/>
          </a:xfrm>
          <a:prstGeom prst="rect">
            <a:avLst/>
          </a:prstGeom>
        </p:spPr>
      </p:pic>
    </p:spTree>
    <p:extLst>
      <p:ext uri="{BB962C8B-B14F-4D97-AF65-F5344CB8AC3E}">
        <p14:creationId xmlns:p14="http://schemas.microsoft.com/office/powerpoint/2010/main" val="2244404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E39D121-D1D8-5042-B82D-853FA5260A2B}"/>
              </a:ext>
            </a:extLst>
          </p:cNvPr>
          <p:cNvSpPr>
            <a:spLocks noGrp="1"/>
          </p:cNvSpPr>
          <p:nvPr>
            <p:ph idx="1"/>
          </p:nvPr>
        </p:nvSpPr>
        <p:spPr>
          <a:xfrm>
            <a:off x="7155366" y="712439"/>
            <a:ext cx="4349245" cy="5198783"/>
          </a:xfrm>
        </p:spPr>
        <p:txBody>
          <a:bodyPr>
            <a:noAutofit/>
          </a:bodyPr>
          <a:lstStyle/>
          <a:p>
            <a:r>
              <a:rPr lang="en-US" sz="2400" dirty="0"/>
              <a:t>In the second half of his reign, King Henry went on to fight his political opponents.  One of his first victims was Edmund de la Paul, Duke of Suffolk.</a:t>
            </a:r>
            <a:r>
              <a:rPr lang="ru-RU" sz="2400" dirty="0"/>
              <a:t> </a:t>
            </a:r>
            <a:r>
              <a:rPr lang="en-US" sz="2400" dirty="0"/>
              <a:t>The last of the significant figures executed by King Henry was the son of the Duke of Norfolk, the prominent English poet Henry Howard, Earl of Surrey.</a:t>
            </a:r>
            <a:endParaRPr lang="ru-RU" sz="2400" dirty="0"/>
          </a:p>
        </p:txBody>
      </p:sp>
      <p:pic>
        <p:nvPicPr>
          <p:cNvPr id="6" name="Рисунок 5">
            <a:extLst>
              <a:ext uri="{FF2B5EF4-FFF2-40B4-BE49-F238E27FC236}">
                <a16:creationId xmlns:a16="http://schemas.microsoft.com/office/drawing/2014/main" id="{7615AEC2-A87C-824C-B827-2EB9B28A43D5}"/>
              </a:ext>
            </a:extLst>
          </p:cNvPr>
          <p:cNvPicPr>
            <a:picLocks noChangeAspect="1"/>
          </p:cNvPicPr>
          <p:nvPr/>
        </p:nvPicPr>
        <p:blipFill>
          <a:blip r:embed="rId2"/>
          <a:stretch>
            <a:fillRect/>
          </a:stretch>
        </p:blipFill>
        <p:spPr>
          <a:xfrm>
            <a:off x="2481496" y="403438"/>
            <a:ext cx="4349245" cy="6051123"/>
          </a:xfrm>
          <a:prstGeom prst="rect">
            <a:avLst/>
          </a:prstGeom>
        </p:spPr>
      </p:pic>
    </p:spTree>
    <p:extLst>
      <p:ext uri="{BB962C8B-B14F-4D97-AF65-F5344CB8AC3E}">
        <p14:creationId xmlns:p14="http://schemas.microsoft.com/office/powerpoint/2010/main" val="3827074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8640E16-BC90-AF49-B756-0AC9D7277580}"/>
              </a:ext>
            </a:extLst>
          </p:cNvPr>
          <p:cNvSpPr>
            <a:spLocks noGrp="1"/>
          </p:cNvSpPr>
          <p:nvPr>
            <p:ph idx="1"/>
          </p:nvPr>
        </p:nvSpPr>
        <p:spPr>
          <a:xfrm>
            <a:off x="2589212" y="557561"/>
            <a:ext cx="5185666" cy="2871439"/>
          </a:xfrm>
        </p:spPr>
        <p:txBody>
          <a:bodyPr/>
          <a:lstStyle/>
          <a:p>
            <a:r>
              <a:rPr lang="en-US" dirty="0"/>
              <a:t>Henry VIII was married six times.</a:t>
            </a:r>
            <a:r>
              <a:rPr lang="ru-RU" dirty="0"/>
              <a:t> </a:t>
            </a:r>
          </a:p>
          <a:p>
            <a:r>
              <a:rPr lang="en-US" dirty="0"/>
              <a:t>From the first three marriages, he had 10 children, of whom only three survived - the eldest daughter Maria from the first marriage, the youngest daughter Elizabeth from the second, and son Edward from the third.  All of them subsequently ruled.  The last three marriages of Henry were childless.</a:t>
            </a:r>
            <a:endParaRPr lang="ru-RU" dirty="0"/>
          </a:p>
        </p:txBody>
      </p:sp>
      <p:pic>
        <p:nvPicPr>
          <p:cNvPr id="6" name="Рисунок 5">
            <a:extLst>
              <a:ext uri="{FF2B5EF4-FFF2-40B4-BE49-F238E27FC236}">
                <a16:creationId xmlns:a16="http://schemas.microsoft.com/office/drawing/2014/main" id="{9375826B-8546-5B41-AD01-5AB755E62A7D}"/>
              </a:ext>
            </a:extLst>
          </p:cNvPr>
          <p:cNvPicPr>
            <a:picLocks noChangeAspect="1"/>
          </p:cNvPicPr>
          <p:nvPr/>
        </p:nvPicPr>
        <p:blipFill>
          <a:blip r:embed="rId2"/>
          <a:stretch>
            <a:fillRect/>
          </a:stretch>
        </p:blipFill>
        <p:spPr>
          <a:xfrm>
            <a:off x="2628071" y="3429000"/>
            <a:ext cx="5146807" cy="3068289"/>
          </a:xfrm>
          <a:prstGeom prst="rect">
            <a:avLst/>
          </a:prstGeom>
        </p:spPr>
      </p:pic>
      <p:pic>
        <p:nvPicPr>
          <p:cNvPr id="9" name="Рисунок 8">
            <a:extLst>
              <a:ext uri="{FF2B5EF4-FFF2-40B4-BE49-F238E27FC236}">
                <a16:creationId xmlns:a16="http://schemas.microsoft.com/office/drawing/2014/main" id="{44F5A6E0-53F0-F44D-91A1-88F43C3520C4}"/>
              </a:ext>
            </a:extLst>
          </p:cNvPr>
          <p:cNvPicPr>
            <a:picLocks noChangeAspect="1"/>
          </p:cNvPicPr>
          <p:nvPr/>
        </p:nvPicPr>
        <p:blipFill>
          <a:blip r:embed="rId3"/>
          <a:stretch>
            <a:fillRect/>
          </a:stretch>
        </p:blipFill>
        <p:spPr>
          <a:xfrm>
            <a:off x="8141529" y="557561"/>
            <a:ext cx="3801426" cy="5939728"/>
          </a:xfrm>
          <a:prstGeom prst="rect">
            <a:avLst/>
          </a:prstGeom>
        </p:spPr>
      </p:pic>
    </p:spTree>
    <p:extLst>
      <p:ext uri="{BB962C8B-B14F-4D97-AF65-F5344CB8AC3E}">
        <p14:creationId xmlns:p14="http://schemas.microsoft.com/office/powerpoint/2010/main" val="3143318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3D223C7-2651-774A-AF2A-6601F1ECB815}"/>
              </a:ext>
            </a:extLst>
          </p:cNvPr>
          <p:cNvSpPr>
            <a:spLocks noGrp="1"/>
          </p:cNvSpPr>
          <p:nvPr>
            <p:ph idx="1"/>
          </p:nvPr>
        </p:nvSpPr>
        <p:spPr>
          <a:xfrm>
            <a:off x="2403359" y="337015"/>
            <a:ext cx="8915400" cy="3777622"/>
          </a:xfrm>
        </p:spPr>
        <p:txBody>
          <a:bodyPr/>
          <a:lstStyle/>
          <a:p>
            <a:r>
              <a:rPr lang="en-US" dirty="0"/>
              <a:t>In the last years of his life, Henry began to suffer from obesity.</a:t>
            </a:r>
            <a:r>
              <a:rPr lang="ru-RU" dirty="0"/>
              <a:t> </a:t>
            </a:r>
            <a:r>
              <a:rPr lang="en-US" dirty="0"/>
              <a:t>The king could only move with the help of special mechanisms.  Towards the end of his life, Henry's body was covered with painful tumors.</a:t>
            </a:r>
            <a:endParaRPr lang="ru-RU" dirty="0"/>
          </a:p>
          <a:p>
            <a:r>
              <a:rPr lang="en-US" dirty="0"/>
              <a:t>Death overtook Henry VIII at the age of 55, on January 28, 1547 in the Whitehall Palace.  The king’s last words were: “Monks!  Monks!  Monks! ”</a:t>
            </a:r>
            <a:endParaRPr lang="ru-RU" dirty="0"/>
          </a:p>
        </p:txBody>
      </p:sp>
      <p:pic>
        <p:nvPicPr>
          <p:cNvPr id="6" name="Рисунок 5">
            <a:extLst>
              <a:ext uri="{FF2B5EF4-FFF2-40B4-BE49-F238E27FC236}">
                <a16:creationId xmlns:a16="http://schemas.microsoft.com/office/drawing/2014/main" id="{F2008BDA-3C1E-FB43-A87A-DA5DB2C07D60}"/>
              </a:ext>
            </a:extLst>
          </p:cNvPr>
          <p:cNvPicPr>
            <a:picLocks noChangeAspect="1"/>
          </p:cNvPicPr>
          <p:nvPr/>
        </p:nvPicPr>
        <p:blipFill>
          <a:blip r:embed="rId2"/>
          <a:stretch>
            <a:fillRect/>
          </a:stretch>
        </p:blipFill>
        <p:spPr>
          <a:xfrm>
            <a:off x="3035764" y="2127715"/>
            <a:ext cx="7315441" cy="4730285"/>
          </a:xfrm>
          <a:prstGeom prst="rect">
            <a:avLst/>
          </a:prstGeom>
        </p:spPr>
      </p:pic>
    </p:spTree>
    <p:extLst>
      <p:ext uri="{BB962C8B-B14F-4D97-AF65-F5344CB8AC3E}">
        <p14:creationId xmlns:p14="http://schemas.microsoft.com/office/powerpoint/2010/main" val="2673147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CBBDC8E3-6E04-EB44-A5EF-310989446A54}"/>
              </a:ext>
            </a:extLst>
          </p:cNvPr>
          <p:cNvPicPr>
            <a:picLocks noChangeAspect="1"/>
          </p:cNvPicPr>
          <p:nvPr/>
        </p:nvPicPr>
        <p:blipFill>
          <a:blip r:embed="rId2"/>
          <a:stretch>
            <a:fillRect/>
          </a:stretch>
        </p:blipFill>
        <p:spPr>
          <a:xfrm>
            <a:off x="1" y="0"/>
            <a:ext cx="12192000" cy="6858001"/>
          </a:xfrm>
          <a:prstGeom prst="rect">
            <a:avLst/>
          </a:prstGeom>
        </p:spPr>
      </p:pic>
    </p:spTree>
    <p:extLst>
      <p:ext uri="{BB962C8B-B14F-4D97-AF65-F5344CB8AC3E}">
        <p14:creationId xmlns:p14="http://schemas.microsoft.com/office/powerpoint/2010/main" val="647623725"/>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399</Words>
  <Application>Microsoft Office PowerPoint</Application>
  <PresentationFormat>Широкоэкранный</PresentationFormat>
  <Paragraphs>15</Paragraphs>
  <Slides>7</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.SFUI-Regular</vt:lpstr>
      <vt:lpstr>Arial</vt:lpstr>
      <vt:lpstr>Calibri</vt:lpstr>
      <vt:lpstr>Century Gothic</vt:lpstr>
      <vt:lpstr>Wingdings 3</vt:lpstr>
      <vt:lpstr>Легкий дым</vt:lpstr>
      <vt:lpstr>Henry VIII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Нелли Иванова</dc:creator>
  <cp:lastModifiedBy>Teacher</cp:lastModifiedBy>
  <cp:revision>4</cp:revision>
  <dcterms:created xsi:type="dcterms:W3CDTF">2020-03-06T06:32:31Z</dcterms:created>
  <dcterms:modified xsi:type="dcterms:W3CDTF">2020-05-31T16:31:48Z</dcterms:modified>
</cp:coreProperties>
</file>