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0" r:id="rId3"/>
    <p:sldId id="260" r:id="rId4"/>
    <p:sldId id="257" r:id="rId5"/>
    <p:sldId id="258" r:id="rId6"/>
    <p:sldId id="261" r:id="rId7"/>
    <p:sldId id="259" r:id="rId8"/>
    <p:sldId id="271" r:id="rId9"/>
    <p:sldId id="262" r:id="rId10"/>
    <p:sldId id="263" r:id="rId11"/>
    <p:sldId id="264" r:id="rId12"/>
    <p:sldId id="265" r:id="rId13"/>
    <p:sldId id="266" r:id="rId14"/>
    <p:sldId id="267" r:id="rId15"/>
    <p:sldId id="268" r:id="rId16"/>
    <p:sldId id="269" r:id="rId1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19.01.2024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19.01.2024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19.01.2024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19.01.2024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pPr/>
              <a:t>19.01.2024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pPr/>
              <a:t>19.01.2024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pPr/>
              <a:t>19.01.2024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pPr/>
              <a:t>19.01.2024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pPr/>
              <a:t>19.01.2024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pPr/>
              <a:t>19.01.2024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pPr/>
              <a:t>19.01.2024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pPr/>
              <a:t>19.01.2024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962674"/>
          </a:xfrm>
        </p:spPr>
        <p:txBody>
          <a:bodyPr>
            <a:normAutofit/>
          </a:bodyPr>
          <a:lstStyle/>
          <a:p>
            <a:r>
              <a:rPr lang="ru-RU" sz="5400" dirty="0" smtClean="0"/>
              <a:t>Подготовка к ВПР </a:t>
            </a:r>
            <a:r>
              <a:rPr lang="ru-RU" sz="23900" dirty="0" smtClean="0"/>
              <a:t/>
            </a:r>
            <a:br>
              <a:rPr lang="ru-RU" sz="23900" dirty="0" smtClean="0"/>
            </a:br>
            <a:r>
              <a:rPr lang="ru-RU" dirty="0" smtClean="0"/>
              <a:t>8 класс</a:t>
            </a:r>
            <a:endParaRPr lang="ru-RU" dirty="0"/>
          </a:p>
        </p:txBody>
      </p:sp>
    </p:spTree>
    <p:extLst>
      <p:ext uri="{BB962C8B-B14F-4D97-AF65-F5344CB8AC3E}">
        <p14:creationId xmlns:p14="http://schemas.microsoft.com/office/powerpoint/2010/main" xmlns="" val="3602746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250706"/>
          </a:xfrm>
        </p:spPr>
        <p:txBody>
          <a:bodyPr/>
          <a:lstStyle/>
          <a:p>
            <a:pPr algn="l"/>
            <a:r>
              <a:rPr lang="ru-RU" b="1" dirty="0"/>
              <a:t>9. Определите, каким средством языковой выразительности является выражение </a:t>
            </a:r>
            <a:r>
              <a:rPr lang="ru-RU" b="1" i="1" dirty="0"/>
              <a:t>биография слова (биографии слов) </a:t>
            </a:r>
            <a:r>
              <a:rPr lang="ru-RU" b="1" dirty="0"/>
              <a:t>из предложения 2. Запишите ответ</a:t>
            </a:r>
            <a:r>
              <a:rPr lang="ru-RU" b="1" dirty="0" smtClean="0"/>
              <a:t>.</a:t>
            </a:r>
            <a:br>
              <a:rPr lang="ru-RU" b="1" dirty="0" smtClean="0"/>
            </a:br>
            <a:r>
              <a:rPr lang="ru-RU" b="1" dirty="0" smtClean="0"/>
              <a:t>(1б.)</a:t>
            </a:r>
            <a:r>
              <a:rPr lang="ru-RU" b="1" dirty="0" smtClean="0"/>
              <a:t> </a:t>
            </a:r>
            <a:endParaRPr lang="ru-RU" b="1" dirty="0"/>
          </a:p>
        </p:txBody>
      </p:sp>
    </p:spTree>
    <p:extLst>
      <p:ext uri="{BB962C8B-B14F-4D97-AF65-F5344CB8AC3E}">
        <p14:creationId xmlns:p14="http://schemas.microsoft.com/office/powerpoint/2010/main" xmlns="" val="7185351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250706"/>
          </a:xfrm>
        </p:spPr>
        <p:txBody>
          <a:bodyPr/>
          <a:lstStyle/>
          <a:p>
            <a:pPr algn="l"/>
            <a:r>
              <a:rPr lang="ru-RU" b="1" dirty="0"/>
              <a:t>10. В предложениях 12–14 найдите слово с лексическим значением «согласованность, стройность в сочетании чего-нибудь</a:t>
            </a:r>
            <a:r>
              <a:rPr lang="ru-RU" dirty="0"/>
              <a:t>». Выпишите это слово</a:t>
            </a:r>
            <a:r>
              <a:rPr lang="ru-RU" dirty="0" smtClean="0"/>
              <a:t>. </a:t>
            </a:r>
            <a:r>
              <a:rPr lang="ru-RU" b="1" dirty="0" smtClean="0"/>
              <a:t>(1б.)</a:t>
            </a:r>
            <a:endParaRPr lang="ru-RU" b="1" dirty="0"/>
          </a:p>
        </p:txBody>
      </p:sp>
    </p:spTree>
    <p:extLst>
      <p:ext uri="{BB962C8B-B14F-4D97-AF65-F5344CB8AC3E}">
        <p14:creationId xmlns:p14="http://schemas.microsoft.com/office/powerpoint/2010/main" xmlns="" val="7185351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250706"/>
          </a:xfrm>
        </p:spPr>
        <p:txBody>
          <a:bodyPr>
            <a:normAutofit fontScale="90000"/>
          </a:bodyPr>
          <a:lstStyle/>
          <a:p>
            <a:pPr algn="l"/>
            <a:r>
              <a:rPr lang="ru-RU" b="1" dirty="0"/>
              <a:t>11. Выпишите только подчинительные словосочетания. Укажите в них вид подчинительной связи</a:t>
            </a:r>
            <a:r>
              <a:rPr lang="ru-RU" b="1" dirty="0" smtClean="0"/>
              <a:t>. (5б. 2+3) </a:t>
            </a:r>
            <a:r>
              <a:rPr lang="ru-RU" b="1" dirty="0" smtClean="0"/>
              <a:t/>
            </a:r>
            <a:br>
              <a:rPr lang="ru-RU" b="1" dirty="0" smtClean="0"/>
            </a:br>
            <a:r>
              <a:rPr lang="ru-RU" b="1" dirty="0" smtClean="0"/>
              <a:t/>
            </a:r>
            <a:br>
              <a:rPr lang="ru-RU" b="1" dirty="0" smtClean="0"/>
            </a:br>
            <a:r>
              <a:rPr lang="ru-RU" dirty="0" smtClean="0"/>
              <a:t>1</a:t>
            </a:r>
            <a:r>
              <a:rPr lang="ru-RU" dirty="0"/>
              <a:t>) утверждаешься в мысли </a:t>
            </a:r>
            <a:r>
              <a:rPr lang="ru-RU" dirty="0" smtClean="0"/>
              <a:t/>
            </a:r>
            <a:br>
              <a:rPr lang="ru-RU" dirty="0" smtClean="0"/>
            </a:br>
            <a:r>
              <a:rPr lang="ru-RU" dirty="0" smtClean="0"/>
              <a:t>2</a:t>
            </a:r>
            <a:r>
              <a:rPr lang="ru-RU" dirty="0"/>
              <a:t>) непрерывного роста </a:t>
            </a:r>
            <a:r>
              <a:rPr lang="ru-RU" dirty="0" smtClean="0"/>
              <a:t/>
            </a:r>
            <a:br>
              <a:rPr lang="ru-RU" dirty="0" smtClean="0"/>
            </a:br>
            <a:r>
              <a:rPr lang="ru-RU" dirty="0" smtClean="0"/>
              <a:t>3</a:t>
            </a:r>
            <a:r>
              <a:rPr lang="ru-RU" dirty="0"/>
              <a:t>) слова отмирают </a:t>
            </a:r>
            <a:r>
              <a:rPr lang="ru-RU" dirty="0" smtClean="0"/>
              <a:t/>
            </a:r>
            <a:br>
              <a:rPr lang="ru-RU" dirty="0" smtClean="0"/>
            </a:br>
            <a:r>
              <a:rPr lang="ru-RU" dirty="0" smtClean="0"/>
              <a:t>4</a:t>
            </a:r>
            <a:r>
              <a:rPr lang="ru-RU" dirty="0"/>
              <a:t>) произносятся по-другому</a:t>
            </a:r>
          </a:p>
        </p:txBody>
      </p:sp>
    </p:spTree>
    <p:extLst>
      <p:ext uri="{BB962C8B-B14F-4D97-AF65-F5344CB8AC3E}">
        <p14:creationId xmlns:p14="http://schemas.microsoft.com/office/powerpoint/2010/main" xmlns="" val="7185351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250706"/>
          </a:xfrm>
        </p:spPr>
        <p:txBody>
          <a:bodyPr/>
          <a:lstStyle/>
          <a:p>
            <a:pPr algn="l"/>
            <a:r>
              <a:rPr lang="ru-RU" b="1" dirty="0"/>
              <a:t>12. Из предложения 6 выпишите грамматическую основу. </a:t>
            </a:r>
            <a:r>
              <a:rPr lang="ru-RU" b="1" dirty="0" smtClean="0"/>
              <a:t>(1б.)</a:t>
            </a:r>
            <a:r>
              <a:rPr lang="ru-RU" b="1" dirty="0" smtClean="0"/>
              <a:t/>
            </a:r>
            <a:br>
              <a:rPr lang="ru-RU" b="1" dirty="0" smtClean="0"/>
            </a:br>
            <a:r>
              <a:rPr lang="ru-RU" b="1" dirty="0" smtClean="0"/>
              <a:t/>
            </a:r>
            <a:br>
              <a:rPr lang="ru-RU" b="1" dirty="0" smtClean="0"/>
            </a:br>
            <a:r>
              <a:rPr lang="ru-RU" b="1" dirty="0"/>
              <a:t>13. Определите тип односоставного предложения 1. Запишите </a:t>
            </a:r>
            <a:r>
              <a:rPr lang="ru-RU" b="1" dirty="0" smtClean="0"/>
              <a:t>ответ. (1б.)</a:t>
            </a:r>
            <a:endParaRPr lang="ru-RU" b="1" dirty="0"/>
          </a:p>
        </p:txBody>
      </p:sp>
    </p:spTree>
    <p:extLst>
      <p:ext uri="{BB962C8B-B14F-4D97-AF65-F5344CB8AC3E}">
        <p14:creationId xmlns:p14="http://schemas.microsoft.com/office/powerpoint/2010/main" xmlns="" val="7185351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60648"/>
            <a:ext cx="8229600" cy="6250706"/>
          </a:xfrm>
        </p:spPr>
        <p:txBody>
          <a:bodyPr>
            <a:normAutofit fontScale="90000"/>
          </a:bodyPr>
          <a:lstStyle/>
          <a:p>
            <a:pPr algn="l"/>
            <a:r>
              <a:rPr lang="ru-RU" sz="3600" b="1" dirty="0"/>
              <a:t>14. Среди предложений 8–10 найдите предложение с вводным словом, выпишите вводное слово. Подберите к нему синоним, запишите этот синоним</a:t>
            </a:r>
            <a:r>
              <a:rPr lang="ru-RU" sz="3600" b="1" dirty="0" smtClean="0"/>
              <a:t>.</a:t>
            </a:r>
            <a:br>
              <a:rPr lang="ru-RU" sz="3600" b="1" dirty="0" smtClean="0"/>
            </a:br>
            <a:r>
              <a:rPr lang="ru-RU" sz="3600" b="1" dirty="0" smtClean="0"/>
              <a:t>(2б. 1+1) </a:t>
            </a:r>
            <a:r>
              <a:rPr lang="ru-RU" sz="3600" b="1" dirty="0" smtClean="0"/>
              <a:t/>
            </a:r>
            <a:br>
              <a:rPr lang="ru-RU" sz="3600" b="1" dirty="0" smtClean="0"/>
            </a:br>
            <a:r>
              <a:rPr lang="ru-RU" sz="3600" b="1" dirty="0" smtClean="0"/>
              <a:t/>
            </a:r>
            <a:br>
              <a:rPr lang="ru-RU" sz="3600" b="1" dirty="0" smtClean="0"/>
            </a:br>
            <a:r>
              <a:rPr lang="ru-RU" sz="3600" b="1" dirty="0" smtClean="0"/>
              <a:t>15. Среди </a:t>
            </a:r>
            <a:r>
              <a:rPr lang="ru-RU" sz="3600" b="1" dirty="0"/>
              <a:t>предложений 6–8 найдите предложение с обособленным согласованным определением. Выпишите номер </a:t>
            </a:r>
            <a:r>
              <a:rPr lang="ru-RU" sz="3600" b="1" dirty="0" smtClean="0"/>
              <a:t>этого </a:t>
            </a:r>
            <a:r>
              <a:rPr lang="ru-RU" sz="3600" b="1" dirty="0"/>
              <a:t>предложения. Объясните условия обособления</a:t>
            </a:r>
            <a:r>
              <a:rPr lang="ru-RU" sz="3600" b="1" dirty="0" smtClean="0"/>
              <a:t>. (3б.  1+2) </a:t>
            </a:r>
            <a:endParaRPr lang="ru-RU" sz="3600" b="1" dirty="0"/>
          </a:p>
        </p:txBody>
      </p:sp>
    </p:spTree>
    <p:extLst>
      <p:ext uri="{BB962C8B-B14F-4D97-AF65-F5344CB8AC3E}">
        <p14:creationId xmlns:p14="http://schemas.microsoft.com/office/powerpoint/2010/main" xmlns="" val="7185351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250706"/>
          </a:xfrm>
        </p:spPr>
        <p:txBody>
          <a:bodyPr/>
          <a:lstStyle/>
          <a:p>
            <a:pPr algn="l"/>
            <a:r>
              <a:rPr lang="ru-RU" b="1" dirty="0"/>
              <a:t>16. Среди предложений 11–13 найдите предложение с обособленным обстоятельством. Выпишите номер </a:t>
            </a:r>
            <a:r>
              <a:rPr lang="ru-RU" b="1" dirty="0" smtClean="0"/>
              <a:t> </a:t>
            </a:r>
            <a:r>
              <a:rPr lang="ru-RU" b="1" dirty="0"/>
              <a:t>этого предложения. Объясните условия обособления. </a:t>
            </a:r>
            <a:r>
              <a:rPr lang="ru-RU" b="1" dirty="0" smtClean="0"/>
              <a:t>(2б. 1+1)</a:t>
            </a:r>
            <a:endParaRPr lang="ru-RU" b="1" dirty="0"/>
          </a:p>
        </p:txBody>
      </p:sp>
    </p:spTree>
    <p:extLst>
      <p:ext uri="{BB962C8B-B14F-4D97-AF65-F5344CB8AC3E}">
        <p14:creationId xmlns:p14="http://schemas.microsoft.com/office/powerpoint/2010/main" xmlns="" val="7185351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250706"/>
          </a:xfrm>
        </p:spPr>
        <p:txBody>
          <a:bodyPr/>
          <a:lstStyle/>
          <a:p>
            <a:pPr algn="l"/>
            <a:r>
              <a:rPr lang="ru-RU" b="1" dirty="0"/>
              <a:t>17. Среди предложений 4–6 найдите предложение, которое соответствует данной схеме</a:t>
            </a:r>
            <a:r>
              <a:rPr lang="ru-RU" b="1" dirty="0" smtClean="0"/>
              <a:t>:</a:t>
            </a:r>
            <a:br>
              <a:rPr lang="ru-RU" b="1" dirty="0" smtClean="0"/>
            </a:br>
            <a:r>
              <a:rPr lang="ru-RU" b="1" dirty="0" smtClean="0"/>
              <a:t> </a:t>
            </a:r>
            <a:r>
              <a:rPr lang="ru-RU" b="1" dirty="0"/>
              <a:t>[ , , ] . Выпишите номер этого предложения. </a:t>
            </a:r>
            <a:r>
              <a:rPr lang="ru-RU" b="1" dirty="0" smtClean="0"/>
              <a:t>(1б.)</a:t>
            </a:r>
            <a:endParaRPr lang="ru-RU" b="1" dirty="0"/>
          </a:p>
        </p:txBody>
      </p:sp>
    </p:spTree>
    <p:extLst>
      <p:ext uri="{BB962C8B-B14F-4D97-AF65-F5344CB8AC3E}">
        <p14:creationId xmlns:p14="http://schemas.microsoft.com/office/powerpoint/2010/main" xmlns="" val="7185351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178698"/>
          </a:xfrm>
        </p:spPr>
        <p:txBody>
          <a:bodyPr>
            <a:noAutofit/>
          </a:bodyPr>
          <a:lstStyle/>
          <a:p>
            <a:pPr algn="l"/>
            <a:r>
              <a:rPr lang="ru-RU" sz="2000" b="1" dirty="0" smtClean="0"/>
              <a:t>1. </a:t>
            </a:r>
            <a:r>
              <a:rPr lang="ru-RU" sz="2000" dirty="0" smtClean="0"/>
              <a:t>Перепишите текст 1, раскрывая скобки, вставляя, где это необходимо, пропущенные буквы и знаки препинания</a:t>
            </a:r>
            <a:r>
              <a:rPr lang="ru-RU" sz="2000" dirty="0" smtClean="0"/>
              <a:t>. </a:t>
            </a:r>
            <a:r>
              <a:rPr lang="ru-RU" sz="2000" b="1" dirty="0" smtClean="0"/>
              <a:t>(9б. 4+3+2)</a:t>
            </a:r>
            <a:r>
              <a:rPr lang="ru-RU" sz="2000" dirty="0" smtClean="0"/>
              <a:t/>
            </a:r>
            <a:br>
              <a:rPr lang="ru-RU" sz="2000" dirty="0" smtClean="0"/>
            </a:br>
            <a:r>
              <a:rPr lang="ru-RU" sz="2000" b="1" dirty="0" smtClean="0"/>
              <a:t/>
            </a:r>
            <a:br>
              <a:rPr lang="ru-RU" sz="2000" b="1" dirty="0" smtClean="0"/>
            </a:br>
            <a:r>
              <a:rPr lang="ru-RU" sz="2000" b="1" dirty="0" smtClean="0"/>
              <a:t>Текст </a:t>
            </a:r>
            <a:r>
              <a:rPr lang="ru-RU" sz="2000" b="1" dirty="0"/>
              <a:t>1</a:t>
            </a:r>
            <a:r>
              <a:rPr lang="ru-RU" sz="2000" dirty="0"/>
              <a:t>. </a:t>
            </a:r>
            <a:r>
              <a:rPr lang="ru-RU" sz="2000" dirty="0" smtClean="0"/>
              <a:t/>
            </a:r>
            <a:br>
              <a:rPr lang="ru-RU" sz="2000" dirty="0" smtClean="0"/>
            </a:br>
            <a:r>
              <a:rPr lang="ru-RU" sz="2000" dirty="0"/>
              <a:t/>
            </a:r>
            <a:br>
              <a:rPr lang="ru-RU" sz="2000" dirty="0"/>
            </a:br>
            <a:r>
              <a:rPr lang="ru-RU" sz="2000" dirty="0"/>
              <a:t> </a:t>
            </a:r>
            <a:r>
              <a:rPr lang="ru-RU" sz="2000" dirty="0" smtClean="0"/>
              <a:t>	Белую </a:t>
            </a:r>
            <a:r>
              <a:rPr lang="ru-RU" sz="2000" dirty="0"/>
              <a:t>ночь мы </a:t>
            </a:r>
            <a:r>
              <a:rPr lang="ru-RU" sz="2000" dirty="0" err="1"/>
              <a:t>встреча..м</a:t>
            </a:r>
            <a:r>
              <a:rPr lang="ru-RU" sz="2000" dirty="0"/>
              <a:t> в стари(</a:t>
            </a:r>
            <a:r>
              <a:rPr lang="ru-RU" sz="2000" dirty="0" err="1"/>
              <a:t>н,нн</a:t>
            </a:r>
            <a:r>
              <a:rPr lang="ru-RU" sz="2000" dirty="0"/>
              <a:t>)ой келье монастыря на Соловках. (4) Свет сочит..</a:t>
            </a:r>
            <a:r>
              <a:rPr lang="ru-RU" sz="2000" dirty="0" err="1"/>
              <a:t>ся</a:t>
            </a:r>
            <a:r>
              <a:rPr lang="ru-RU" sz="2000" dirty="0"/>
              <a:t> в два (не)больших окна, одно из которых </a:t>
            </a:r>
            <a:r>
              <a:rPr lang="ru-RU" sz="2000" dirty="0" err="1"/>
              <a:t>гл</a:t>
            </a:r>
            <a:r>
              <a:rPr lang="ru-RU" sz="2000" dirty="0"/>
              <a:t>..</a:t>
            </a:r>
            <a:r>
              <a:rPr lang="ru-RU" sz="2000" dirty="0" err="1"/>
              <a:t>дит</a:t>
            </a:r>
            <a:r>
              <a:rPr lang="ru-RU" sz="2000" dirty="0"/>
              <a:t> на </a:t>
            </a:r>
            <a:r>
              <a:rPr lang="ru-RU" sz="2000" dirty="0" err="1"/>
              <a:t>запа</a:t>
            </a:r>
            <a:r>
              <a:rPr lang="ru-RU" sz="2000" dirty="0"/>
              <a:t>(д/т) на море. Всюду тишина во дворе монастыря и внутри келий. Всё кажет..</a:t>
            </a:r>
            <a:r>
              <a:rPr lang="ru-RU" sz="2000" dirty="0" err="1"/>
              <a:t>ся</a:t>
            </a:r>
            <a:r>
              <a:rPr lang="ru-RU" sz="2000" dirty="0"/>
              <a:t> спит на остров.. </a:t>
            </a:r>
            <a:r>
              <a:rPr lang="ru-RU" sz="2000" dirty="0" err="1"/>
              <a:t>лиш</a:t>
            </a:r>
            <a:r>
              <a:rPr lang="ru-RU" sz="2000" dirty="0"/>
              <a:t>.. одна белая ночь </a:t>
            </a:r>
            <a:r>
              <a:rPr lang="ru-RU" sz="2000" dirty="0" err="1"/>
              <a:t>сия..т</a:t>
            </a:r>
            <a:r>
              <a:rPr lang="ru-RU" sz="2000" dirty="0"/>
              <a:t>. </a:t>
            </a:r>
            <a:r>
              <a:rPr lang="ru-RU" sz="2000" dirty="0" err="1"/>
              <a:t>Оч</a:t>
            </a:r>
            <a:r>
              <a:rPr lang="ru-RU" sz="2000" dirty="0"/>
              <a:t>..</a:t>
            </a:r>
            <a:r>
              <a:rPr lang="ru-RU" sz="2000" dirty="0" err="1"/>
              <a:t>рованием</a:t>
            </a:r>
            <a:r>
              <a:rPr lang="ru-RU" sz="2000" dirty="0"/>
              <a:t> пропита(</a:t>
            </a:r>
            <a:r>
              <a:rPr lang="ru-RU" sz="2000" dirty="0" err="1"/>
              <a:t>н,нн</a:t>
            </a:r>
            <a:r>
              <a:rPr lang="ru-RU" sz="2000" dirty="0"/>
              <a:t>)ы розовое небо на северо(западе) и пурпурные контуры дальних туч.. </a:t>
            </a:r>
            <a:r>
              <a:rPr lang="ru-RU" sz="2000" dirty="0" err="1"/>
              <a:t>вздыма</a:t>
            </a:r>
            <a:r>
              <a:rPr lang="ru-RU" sz="2000" dirty="0"/>
              <a:t>..щ..</a:t>
            </a:r>
            <a:r>
              <a:rPr lang="ru-RU" sz="2000" dirty="0" err="1"/>
              <a:t>хся</a:t>
            </a:r>
            <a:r>
              <a:rPr lang="ru-RU" sz="2000" dirty="0"/>
              <a:t> за </a:t>
            </a:r>
            <a:r>
              <a:rPr lang="ru-RU" sz="2000" dirty="0" err="1"/>
              <a:t>гор..зонтом</a:t>
            </a:r>
            <a:r>
              <a:rPr lang="ru-RU" sz="2000" dirty="0"/>
              <a:t> и ж..</a:t>
            </a:r>
            <a:r>
              <a:rPr lang="ru-RU" sz="2000" dirty="0" err="1"/>
              <a:t>мчужные</a:t>
            </a:r>
            <a:r>
              <a:rPr lang="ru-RU" sz="2000" dirty="0"/>
              <a:t> ч..</a:t>
            </a:r>
            <a:r>
              <a:rPr lang="ru-RU" sz="2000" dirty="0" err="1"/>
              <a:t>шуйки</a:t>
            </a:r>
            <a:r>
              <a:rPr lang="ru-RU" sz="2000" dirty="0"/>
              <a:t> лёгких </a:t>
            </a:r>
            <a:r>
              <a:rPr lang="ru-RU" sz="2000" dirty="0" err="1"/>
              <a:t>обл..ков</a:t>
            </a:r>
            <a:r>
              <a:rPr lang="ru-RU" sz="2000" dirty="0"/>
              <a:t>. Морской ветер влетая(3) в окно </a:t>
            </a:r>
            <a:r>
              <a:rPr lang="ru-RU" sz="2000" dirty="0" err="1"/>
              <a:t>ра</a:t>
            </a:r>
            <a:r>
              <a:rPr lang="ru-RU" sz="2000" dirty="0"/>
              <a:t>(з/с)</a:t>
            </a:r>
            <a:r>
              <a:rPr lang="ru-RU" sz="2000" dirty="0" err="1"/>
              <a:t>текает</a:t>
            </a:r>
            <a:r>
              <a:rPr lang="ru-RU" sz="2000" dirty="0"/>
              <a:t>..</a:t>
            </a:r>
            <a:r>
              <a:rPr lang="ru-RU" sz="2000" dirty="0" err="1"/>
              <a:t>ся</a:t>
            </a:r>
            <a:r>
              <a:rPr lang="ru-RU" sz="2000" dirty="0"/>
              <a:t>(2) по келье пря(</a:t>
            </a:r>
            <a:r>
              <a:rPr lang="ru-RU" sz="2000" dirty="0" err="1"/>
              <a:t>н,нн</a:t>
            </a:r>
            <a:r>
              <a:rPr lang="ru-RU" sz="2000" dirty="0"/>
              <a:t>)</a:t>
            </a:r>
            <a:r>
              <a:rPr lang="ru-RU" sz="2000" dirty="0" err="1"/>
              <a:t>ым</a:t>
            </a:r>
            <a:r>
              <a:rPr lang="ru-RU" sz="2000" dirty="0"/>
              <a:t> запахом </a:t>
            </a:r>
            <a:r>
              <a:rPr lang="ru-RU" sz="2000" dirty="0" err="1"/>
              <a:t>водор</a:t>
            </a:r>
            <a:r>
              <a:rPr lang="ru-RU" sz="2000" dirty="0"/>
              <a:t>..слей. Нельзя (н..)</a:t>
            </a:r>
            <a:r>
              <a:rPr lang="ru-RU" sz="2000" dirty="0" err="1"/>
              <a:t>насл</a:t>
            </a:r>
            <a:r>
              <a:rPr lang="ru-RU" sz="2000" dirty="0"/>
              <a:t>..</a:t>
            </a:r>
            <a:r>
              <a:rPr lang="ru-RU" sz="2000" dirty="0" err="1"/>
              <a:t>дит</a:t>
            </a:r>
            <a:r>
              <a:rPr lang="ru-RU" sz="2000" dirty="0"/>
              <a:t>..</a:t>
            </a:r>
            <a:r>
              <a:rPr lang="ru-RU" sz="2000" dirty="0" err="1"/>
              <a:t>ся</a:t>
            </a:r>
            <a:r>
              <a:rPr lang="ru-RU" sz="2000" dirty="0"/>
              <a:t> такой </a:t>
            </a:r>
            <a:r>
              <a:rPr lang="ru-RU" sz="2000" dirty="0" err="1"/>
              <a:t>ноч</a:t>
            </a:r>
            <a:r>
              <a:rPr lang="ru-RU" sz="2000" dirty="0"/>
              <a:t>..ю! </a:t>
            </a:r>
            <a:br>
              <a:rPr lang="ru-RU" sz="2000" dirty="0"/>
            </a:br>
            <a:r>
              <a:rPr lang="ru-RU" sz="2000" dirty="0" smtClean="0"/>
              <a:t>	Тихо </a:t>
            </a:r>
            <a:r>
              <a:rPr lang="ru-RU" sz="2000" dirty="0" err="1"/>
              <a:t>выход..м</a:t>
            </a:r>
            <a:r>
              <a:rPr lang="ru-RU" sz="2000" dirty="0"/>
              <a:t>. За воротами </a:t>
            </a:r>
            <a:r>
              <a:rPr lang="ru-RU" sz="2000" dirty="0" err="1"/>
              <a:t>поворач</a:t>
            </a:r>
            <a:r>
              <a:rPr lang="ru-RU" sz="2000" dirty="0"/>
              <a:t>..</a:t>
            </a:r>
            <a:r>
              <a:rPr lang="ru-RU" sz="2000" dirty="0" err="1"/>
              <a:t>ваем</a:t>
            </a:r>
            <a:r>
              <a:rPr lang="ru-RU" sz="2000" dirty="0"/>
              <a:t> (на)право и идём (с)начала (в)</a:t>
            </a:r>
            <a:r>
              <a:rPr lang="ru-RU" sz="2000" dirty="0" err="1"/>
              <a:t>доль</a:t>
            </a:r>
            <a:r>
              <a:rPr lang="ru-RU" sz="2000" dirty="0"/>
              <a:t> озера а (за)тем лесом – к морю. </a:t>
            </a:r>
            <a:br>
              <a:rPr lang="ru-RU" sz="2000" dirty="0"/>
            </a:br>
            <a:r>
              <a:rPr lang="ru-RU" sz="2000" dirty="0" smtClean="0"/>
              <a:t>	Чайки </a:t>
            </a:r>
            <a:r>
              <a:rPr lang="ru-RU" sz="2000" dirty="0"/>
              <a:t>похожие на (не)</a:t>
            </a:r>
            <a:r>
              <a:rPr lang="ru-RU" sz="2000" dirty="0" err="1"/>
              <a:t>ра</a:t>
            </a:r>
            <a:r>
              <a:rPr lang="ru-RU" sz="2000" dirty="0"/>
              <a:t>(з/с)та..</a:t>
            </a:r>
            <a:r>
              <a:rPr lang="ru-RU" sz="2000" dirty="0" err="1"/>
              <a:t>вшие</a:t>
            </a:r>
            <a:r>
              <a:rPr lang="ru-RU" sz="2000" dirty="0"/>
              <a:t> льдинки спят на воде. Море как стекло. В его з..</a:t>
            </a:r>
            <a:r>
              <a:rPr lang="ru-RU" sz="2000" dirty="0" err="1"/>
              <a:t>ркальности</a:t>
            </a:r>
            <a:r>
              <a:rPr lang="ru-RU" sz="2000" dirty="0"/>
              <a:t> </a:t>
            </a:r>
            <a:r>
              <a:rPr lang="ru-RU" sz="2000" dirty="0" err="1"/>
              <a:t>отраже</a:t>
            </a:r>
            <a:r>
              <a:rPr lang="ru-RU" sz="2000" dirty="0"/>
              <a:t>(</a:t>
            </a:r>
            <a:r>
              <a:rPr lang="ru-RU" sz="2000" dirty="0" err="1"/>
              <a:t>н,нн</a:t>
            </a:r>
            <a:r>
              <a:rPr lang="ru-RU" sz="2000" dirty="0"/>
              <a:t>)ы и клюкве(</a:t>
            </a:r>
            <a:r>
              <a:rPr lang="ru-RU" sz="2000" dirty="0" err="1"/>
              <a:t>н,нн</a:t>
            </a:r>
            <a:r>
              <a:rPr lang="ru-RU" sz="2000" dirty="0"/>
              <a:t>)</a:t>
            </a:r>
            <a:r>
              <a:rPr lang="ru-RU" sz="2000" dirty="0" err="1"/>
              <a:t>ая</a:t>
            </a:r>
            <a:r>
              <a:rPr lang="ru-RU" sz="2000" dirty="0"/>
              <a:t> полоса на </a:t>
            </a:r>
            <a:r>
              <a:rPr lang="ru-RU" sz="2000" dirty="0" err="1"/>
              <a:t>гор..зонте</a:t>
            </a:r>
            <a:r>
              <a:rPr lang="ru-RU" sz="2000" dirty="0"/>
              <a:t> и облака и мокрые ч..</a:t>
            </a:r>
            <a:r>
              <a:rPr lang="ru-RU" sz="2000" dirty="0" err="1"/>
              <a:t>рные</a:t>
            </a:r>
            <a:r>
              <a:rPr lang="ru-RU" sz="2000" dirty="0"/>
              <a:t> камни.</a:t>
            </a:r>
            <a:br>
              <a:rPr lang="ru-RU" sz="2000" dirty="0"/>
            </a:br>
            <a:endParaRPr lang="ru-RU" sz="2000" dirty="0"/>
          </a:p>
        </p:txBody>
      </p:sp>
    </p:spTree>
    <p:extLst>
      <p:ext uri="{BB962C8B-B14F-4D97-AF65-F5344CB8AC3E}">
        <p14:creationId xmlns:p14="http://schemas.microsoft.com/office/powerpoint/2010/main" xmlns="" val="31374028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250706"/>
          </a:xfrm>
        </p:spPr>
        <p:txBody>
          <a:bodyPr/>
          <a:lstStyle/>
          <a:p>
            <a:pPr algn="l"/>
            <a:r>
              <a:rPr lang="ru-RU" b="1" dirty="0"/>
              <a:t>2. Выполните обозначенные цифрами в тексте 1 языковые разборы: </a:t>
            </a:r>
            <a:r>
              <a:rPr lang="ru-RU" b="1" dirty="0" smtClean="0"/>
              <a:t>(9б. 3+3+3)</a:t>
            </a:r>
            <a:r>
              <a:rPr lang="ru-RU" b="1" dirty="0" smtClean="0"/>
              <a:t/>
            </a:r>
            <a:br>
              <a:rPr lang="ru-RU" b="1" dirty="0" smtClean="0"/>
            </a:br>
            <a:r>
              <a:rPr lang="ru-RU" b="1" dirty="0" smtClean="0"/>
              <a:t/>
            </a:r>
            <a:br>
              <a:rPr lang="ru-RU" b="1" dirty="0" smtClean="0"/>
            </a:br>
            <a:r>
              <a:rPr lang="ru-RU" dirty="0" smtClean="0"/>
              <a:t>(</a:t>
            </a:r>
            <a:r>
              <a:rPr lang="ru-RU" dirty="0"/>
              <a:t>2) – морфемный разбор слова;</a:t>
            </a:r>
            <a:br>
              <a:rPr lang="ru-RU" dirty="0"/>
            </a:br>
            <a:r>
              <a:rPr lang="ru-RU" dirty="0"/>
              <a:t>(3) – морфологический разбор слова; </a:t>
            </a:r>
            <a:br>
              <a:rPr lang="ru-RU" dirty="0"/>
            </a:br>
            <a:r>
              <a:rPr lang="ru-RU" dirty="0"/>
              <a:t>(4) – синтаксический разбор предложения.</a:t>
            </a:r>
          </a:p>
        </p:txBody>
      </p:sp>
    </p:spTree>
    <p:extLst>
      <p:ext uri="{BB962C8B-B14F-4D97-AF65-F5344CB8AC3E}">
        <p14:creationId xmlns:p14="http://schemas.microsoft.com/office/powerpoint/2010/main" xmlns="" val="7185351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250706"/>
          </a:xfrm>
        </p:spPr>
        <p:txBody>
          <a:bodyPr>
            <a:normAutofit fontScale="90000"/>
          </a:bodyPr>
          <a:lstStyle/>
          <a:p>
            <a:pPr algn="l"/>
            <a:r>
              <a:rPr lang="ru-RU" sz="3100" b="1" dirty="0"/>
              <a:t>3. Выпишите, раскрывая скобки, ряд, в котором все слова с НЕ пишутся раздельно. В выписанном ряду для каждого случая укажите условия выбора раздельного написания. </a:t>
            </a:r>
            <a:r>
              <a:rPr lang="ru-RU" sz="3100" b="1" dirty="0" smtClean="0"/>
              <a:t>(4б. 1+3)</a:t>
            </a:r>
            <a:r>
              <a:rPr lang="ru-RU" sz="3600" b="1" dirty="0" smtClean="0"/>
              <a:t/>
            </a:r>
            <a:br>
              <a:rPr lang="ru-RU" sz="3600" b="1" dirty="0" smtClean="0"/>
            </a:br>
            <a:r>
              <a:rPr lang="ru-RU" sz="3600" b="1" dirty="0" smtClean="0"/>
              <a:t/>
            </a:r>
            <a:br>
              <a:rPr lang="ru-RU" sz="3600" b="1" dirty="0" smtClean="0"/>
            </a:br>
            <a:r>
              <a:rPr lang="ru-RU" sz="3600" dirty="0" smtClean="0"/>
              <a:t>1</a:t>
            </a:r>
            <a:r>
              <a:rPr lang="ru-RU" sz="3600" dirty="0"/>
              <a:t>) смотрел (не)весело, (не)</a:t>
            </a:r>
            <a:r>
              <a:rPr lang="ru-RU" sz="3600" dirty="0" err="1"/>
              <a:t>стерпимая</a:t>
            </a:r>
            <a:r>
              <a:rPr lang="ru-RU" sz="3600" dirty="0"/>
              <a:t> жара, никем (не)замеченный </a:t>
            </a:r>
            <a:r>
              <a:rPr lang="ru-RU" sz="3600" dirty="0" smtClean="0"/>
              <a:t/>
            </a:r>
            <a:br>
              <a:rPr lang="ru-RU" sz="3600" dirty="0" smtClean="0"/>
            </a:br>
            <a:r>
              <a:rPr lang="ru-RU" sz="3600" dirty="0" smtClean="0"/>
              <a:t>2</a:t>
            </a:r>
            <a:r>
              <a:rPr lang="ru-RU" sz="3600" dirty="0"/>
              <a:t>) (не)робкого вида, (не)участвовавший в концерте, ехать (не)далеко </a:t>
            </a:r>
            <a:r>
              <a:rPr lang="ru-RU" sz="3600" dirty="0" smtClean="0"/>
              <a:t/>
            </a:r>
            <a:br>
              <a:rPr lang="ru-RU" sz="3600" dirty="0" smtClean="0"/>
            </a:br>
            <a:r>
              <a:rPr lang="ru-RU" sz="3600" dirty="0" smtClean="0"/>
              <a:t>3</a:t>
            </a:r>
            <a:r>
              <a:rPr lang="ru-RU" sz="3600" dirty="0"/>
              <a:t>) (не)глядя в глаза, (не)смолкающий гул, ничуть (не)интересный </a:t>
            </a:r>
            <a:r>
              <a:rPr lang="ru-RU" sz="3600" dirty="0" smtClean="0"/>
              <a:t/>
            </a:r>
            <a:br>
              <a:rPr lang="ru-RU" sz="3600" dirty="0" smtClean="0"/>
            </a:br>
            <a:r>
              <a:rPr lang="ru-RU" sz="3600" dirty="0" smtClean="0"/>
              <a:t>4</a:t>
            </a:r>
            <a:r>
              <a:rPr lang="ru-RU" sz="3600" dirty="0"/>
              <a:t>) (не)связанный обязательствами, упражнение (не)задано, (не)заячьи следы </a:t>
            </a:r>
            <a:endParaRPr lang="ru-RU" dirty="0"/>
          </a:p>
        </p:txBody>
      </p:sp>
    </p:spTree>
    <p:extLst>
      <p:ext uri="{BB962C8B-B14F-4D97-AF65-F5344CB8AC3E}">
        <p14:creationId xmlns:p14="http://schemas.microsoft.com/office/powerpoint/2010/main" xmlns="" val="11429806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250706"/>
          </a:xfrm>
        </p:spPr>
        <p:txBody>
          <a:bodyPr>
            <a:noAutofit/>
          </a:bodyPr>
          <a:lstStyle/>
          <a:p>
            <a:pPr algn="l"/>
            <a:r>
              <a:rPr lang="ru-RU" sz="2800" b="1" dirty="0"/>
              <a:t>4. Выпишите, раскрывая скобки, ряд, во всех словах которого пишется НН. В выписанном ряду для каждого случая укажите условия выбора написания НН. </a:t>
            </a:r>
            <a:r>
              <a:rPr lang="ru-RU" sz="2800" b="1" dirty="0" smtClean="0"/>
              <a:t>(4б. 1+3)</a:t>
            </a:r>
            <a:r>
              <a:rPr lang="ru-RU" sz="2800" b="1" dirty="0" smtClean="0"/>
              <a:t/>
            </a:r>
            <a:br>
              <a:rPr lang="ru-RU" sz="2800" b="1" dirty="0" smtClean="0"/>
            </a:br>
            <a:r>
              <a:rPr lang="ru-RU" sz="2800" b="1" dirty="0" smtClean="0"/>
              <a:t/>
            </a:r>
            <a:br>
              <a:rPr lang="ru-RU" sz="2800" b="1" dirty="0" smtClean="0"/>
            </a:br>
            <a:r>
              <a:rPr lang="ru-RU" sz="3200" dirty="0" smtClean="0"/>
              <a:t>1</a:t>
            </a:r>
            <a:r>
              <a:rPr lang="ru-RU" sz="3200" dirty="0"/>
              <a:t>) решение </a:t>
            </a:r>
            <a:r>
              <a:rPr lang="ru-RU" sz="3200" dirty="0" err="1"/>
              <a:t>продума</a:t>
            </a:r>
            <a:r>
              <a:rPr lang="ru-RU" sz="3200" dirty="0"/>
              <a:t>(</a:t>
            </a:r>
            <a:r>
              <a:rPr lang="ru-RU" sz="3200" dirty="0" err="1"/>
              <a:t>н,нн</a:t>
            </a:r>
            <a:r>
              <a:rPr lang="ru-RU" sz="3200" dirty="0"/>
              <a:t>)о, </a:t>
            </a:r>
            <a:r>
              <a:rPr lang="ru-RU" sz="3200" dirty="0" err="1"/>
              <a:t>написа</a:t>
            </a:r>
            <a:r>
              <a:rPr lang="ru-RU" sz="3200" dirty="0"/>
              <a:t>(</a:t>
            </a:r>
            <a:r>
              <a:rPr lang="ru-RU" sz="3200" dirty="0" err="1"/>
              <a:t>н,нн</a:t>
            </a:r>
            <a:r>
              <a:rPr lang="ru-RU" sz="3200" dirty="0"/>
              <a:t>)</a:t>
            </a:r>
            <a:r>
              <a:rPr lang="ru-RU" sz="3200" dirty="0" err="1"/>
              <a:t>ое</a:t>
            </a:r>
            <a:r>
              <a:rPr lang="ru-RU" sz="3200" dirty="0"/>
              <a:t> сочинение, дети </a:t>
            </a:r>
            <a:r>
              <a:rPr lang="ru-RU" sz="3200" dirty="0" err="1"/>
              <a:t>воспита</a:t>
            </a:r>
            <a:r>
              <a:rPr lang="ru-RU" sz="3200" dirty="0"/>
              <a:t>(</a:t>
            </a:r>
            <a:r>
              <a:rPr lang="ru-RU" sz="3200" dirty="0" err="1"/>
              <a:t>н,нн</a:t>
            </a:r>
            <a:r>
              <a:rPr lang="ru-RU" sz="3200" dirty="0"/>
              <a:t>)ы и умны </a:t>
            </a:r>
            <a:r>
              <a:rPr lang="ru-RU" sz="3200" dirty="0" smtClean="0"/>
              <a:t/>
            </a:r>
            <a:br>
              <a:rPr lang="ru-RU" sz="3200" dirty="0" smtClean="0"/>
            </a:br>
            <a:r>
              <a:rPr lang="ru-RU" sz="3200" dirty="0" smtClean="0"/>
              <a:t>2</a:t>
            </a:r>
            <a:r>
              <a:rPr lang="ru-RU" sz="3200" dirty="0"/>
              <a:t>) </a:t>
            </a:r>
            <a:r>
              <a:rPr lang="ru-RU" sz="3200" dirty="0" err="1"/>
              <a:t>кова</a:t>
            </a:r>
            <a:r>
              <a:rPr lang="ru-RU" sz="3200" dirty="0"/>
              <a:t>(</a:t>
            </a:r>
            <a:r>
              <a:rPr lang="ru-RU" sz="3200" dirty="0" err="1"/>
              <a:t>н,нн</a:t>
            </a:r>
            <a:r>
              <a:rPr lang="ru-RU" sz="3200" dirty="0"/>
              <a:t>)</a:t>
            </a:r>
            <a:r>
              <a:rPr lang="ru-RU" sz="3200" dirty="0" err="1"/>
              <a:t>ая</a:t>
            </a:r>
            <a:r>
              <a:rPr lang="ru-RU" sz="3200" dirty="0"/>
              <a:t> решётка, </a:t>
            </a:r>
            <a:r>
              <a:rPr lang="ru-RU" sz="3200" dirty="0" err="1"/>
              <a:t>некоше</a:t>
            </a:r>
            <a:r>
              <a:rPr lang="ru-RU" sz="3200" dirty="0"/>
              <a:t>(</a:t>
            </a:r>
            <a:r>
              <a:rPr lang="ru-RU" sz="3200" dirty="0" err="1"/>
              <a:t>н,нн</a:t>
            </a:r>
            <a:r>
              <a:rPr lang="ru-RU" sz="3200" dirty="0"/>
              <a:t>)</a:t>
            </a:r>
            <a:r>
              <a:rPr lang="ru-RU" sz="3200" dirty="0" err="1"/>
              <a:t>ая</a:t>
            </a:r>
            <a:r>
              <a:rPr lang="ru-RU" sz="3200" dirty="0"/>
              <a:t> трава, кожа(</a:t>
            </a:r>
            <a:r>
              <a:rPr lang="ru-RU" sz="3200" dirty="0" err="1"/>
              <a:t>н,нн</a:t>
            </a:r>
            <a:r>
              <a:rPr lang="ru-RU" sz="3200" dirty="0"/>
              <a:t>)</a:t>
            </a:r>
            <a:r>
              <a:rPr lang="ru-RU" sz="3200" dirty="0" err="1"/>
              <a:t>ая</a:t>
            </a:r>
            <a:r>
              <a:rPr lang="ru-RU" sz="3200" dirty="0"/>
              <a:t> куртка </a:t>
            </a:r>
            <a:r>
              <a:rPr lang="ru-RU" sz="3200" dirty="0" smtClean="0"/>
              <a:t/>
            </a:r>
            <a:br>
              <a:rPr lang="ru-RU" sz="3200" dirty="0" smtClean="0"/>
            </a:br>
            <a:r>
              <a:rPr lang="ru-RU" sz="3200" dirty="0" smtClean="0"/>
              <a:t>3</a:t>
            </a:r>
            <a:r>
              <a:rPr lang="ru-RU" sz="3200" dirty="0"/>
              <a:t>) </a:t>
            </a:r>
            <a:r>
              <a:rPr lang="ru-RU" sz="3200" dirty="0" err="1"/>
              <a:t>занесё</a:t>
            </a:r>
            <a:r>
              <a:rPr lang="ru-RU" sz="3200" dirty="0"/>
              <a:t>(</a:t>
            </a:r>
            <a:r>
              <a:rPr lang="ru-RU" sz="3200" dirty="0" err="1"/>
              <a:t>н,нн</a:t>
            </a:r>
            <a:r>
              <a:rPr lang="ru-RU" sz="3200" dirty="0"/>
              <a:t>)</a:t>
            </a:r>
            <a:r>
              <a:rPr lang="ru-RU" sz="3200" dirty="0" err="1"/>
              <a:t>ый</a:t>
            </a:r>
            <a:r>
              <a:rPr lang="ru-RU" sz="3200" dirty="0"/>
              <a:t> снегом, юбка дли(</a:t>
            </a:r>
            <a:r>
              <a:rPr lang="ru-RU" sz="3200" dirty="0" err="1"/>
              <a:t>н,нн</a:t>
            </a:r>
            <a:r>
              <a:rPr lang="ru-RU" sz="3200" dirty="0"/>
              <a:t>)а, отвечал </a:t>
            </a:r>
            <a:r>
              <a:rPr lang="ru-RU" sz="3200" dirty="0" err="1"/>
              <a:t>рассея</a:t>
            </a:r>
            <a:r>
              <a:rPr lang="ru-RU" sz="3200" dirty="0"/>
              <a:t>(</a:t>
            </a:r>
            <a:r>
              <a:rPr lang="ru-RU" sz="3200" dirty="0" err="1"/>
              <a:t>н,нн</a:t>
            </a:r>
            <a:r>
              <a:rPr lang="ru-RU" sz="3200" dirty="0"/>
              <a:t>)о </a:t>
            </a:r>
            <a:r>
              <a:rPr lang="ru-RU" sz="3200" dirty="0" smtClean="0"/>
              <a:t/>
            </a:r>
            <a:br>
              <a:rPr lang="ru-RU" sz="3200" dirty="0" smtClean="0"/>
            </a:br>
            <a:r>
              <a:rPr lang="ru-RU" sz="3200" dirty="0" smtClean="0"/>
              <a:t>4</a:t>
            </a:r>
            <a:r>
              <a:rPr lang="ru-RU" sz="3200" dirty="0"/>
              <a:t>) серебря(</a:t>
            </a:r>
            <a:r>
              <a:rPr lang="ru-RU" sz="3200" dirty="0" err="1"/>
              <a:t>н,нн</a:t>
            </a:r>
            <a:r>
              <a:rPr lang="ru-RU" sz="3200" dirty="0"/>
              <a:t>)</a:t>
            </a:r>
            <a:r>
              <a:rPr lang="ru-RU" sz="3200" dirty="0" err="1"/>
              <a:t>ый</a:t>
            </a:r>
            <a:r>
              <a:rPr lang="ru-RU" sz="3200" dirty="0"/>
              <a:t> иней, правило </a:t>
            </a:r>
            <a:r>
              <a:rPr lang="ru-RU" sz="3200" dirty="0" err="1"/>
              <a:t>выуче</a:t>
            </a:r>
            <a:r>
              <a:rPr lang="ru-RU" sz="3200" dirty="0"/>
              <a:t>(</a:t>
            </a:r>
            <a:r>
              <a:rPr lang="ru-RU" sz="3200" dirty="0" err="1"/>
              <a:t>н,нн</a:t>
            </a:r>
            <a:r>
              <a:rPr lang="ru-RU" sz="3200" dirty="0"/>
              <a:t>)о, </a:t>
            </a:r>
            <a:r>
              <a:rPr lang="ru-RU" sz="3200" dirty="0" err="1"/>
              <a:t>убра</a:t>
            </a:r>
            <a:r>
              <a:rPr lang="ru-RU" sz="3200" dirty="0"/>
              <a:t>(</a:t>
            </a:r>
            <a:r>
              <a:rPr lang="ru-RU" sz="3200" dirty="0" err="1"/>
              <a:t>н,нн</a:t>
            </a:r>
            <a:r>
              <a:rPr lang="ru-RU" sz="3200" dirty="0"/>
              <a:t>)</a:t>
            </a:r>
            <a:r>
              <a:rPr lang="ru-RU" sz="3200" dirty="0" err="1"/>
              <a:t>ая</a:t>
            </a:r>
            <a:r>
              <a:rPr lang="ru-RU" sz="3200" dirty="0"/>
              <a:t> комната</a:t>
            </a:r>
          </a:p>
        </p:txBody>
      </p:sp>
    </p:spTree>
    <p:extLst>
      <p:ext uri="{BB962C8B-B14F-4D97-AF65-F5344CB8AC3E}">
        <p14:creationId xmlns:p14="http://schemas.microsoft.com/office/powerpoint/2010/main" xmlns="" val="7185351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250706"/>
          </a:xfrm>
        </p:spPr>
        <p:txBody>
          <a:bodyPr/>
          <a:lstStyle/>
          <a:p>
            <a:pPr algn="l"/>
            <a:r>
              <a:rPr lang="ru-RU" b="1" dirty="0"/>
              <a:t>5. Поставьте знак ударения в следующих словах. </a:t>
            </a:r>
            <a:r>
              <a:rPr lang="ru-RU" b="1" dirty="0" smtClean="0"/>
              <a:t>(2б.)</a:t>
            </a:r>
            <a:r>
              <a:rPr lang="ru-RU" b="1" dirty="0" smtClean="0"/>
              <a:t/>
            </a:r>
            <a:br>
              <a:rPr lang="ru-RU" b="1" dirty="0" smtClean="0"/>
            </a:br>
            <a:r>
              <a:rPr lang="ru-RU" dirty="0"/>
              <a:t/>
            </a:r>
            <a:br>
              <a:rPr lang="ru-RU" dirty="0"/>
            </a:br>
            <a:r>
              <a:rPr lang="ru-RU" dirty="0" smtClean="0"/>
              <a:t>Квартал</a:t>
            </a:r>
            <a:r>
              <a:rPr lang="ru-RU" dirty="0"/>
              <a:t>, правы, облегчить, черпать.</a:t>
            </a:r>
          </a:p>
        </p:txBody>
      </p:sp>
    </p:spTree>
    <p:extLst>
      <p:ext uri="{BB962C8B-B14F-4D97-AF65-F5344CB8AC3E}">
        <p14:creationId xmlns:p14="http://schemas.microsoft.com/office/powerpoint/2010/main" xmlns="" val="718535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250706"/>
          </a:xfrm>
        </p:spPr>
        <p:txBody>
          <a:bodyPr>
            <a:normAutofit fontScale="90000"/>
          </a:bodyPr>
          <a:lstStyle/>
          <a:p>
            <a:pPr algn="l"/>
            <a:r>
              <a:rPr lang="ru-RU" sz="3200" b="1" dirty="0"/>
              <a:t>6. Найдите грамматическую(-</a:t>
            </a:r>
            <a:r>
              <a:rPr lang="ru-RU" sz="3200" b="1" dirty="0" err="1"/>
              <a:t>ие</a:t>
            </a:r>
            <a:r>
              <a:rPr lang="ru-RU" sz="3200" b="1" dirty="0"/>
              <a:t>) ошибку(-и) в предложении(-</a:t>
            </a:r>
            <a:r>
              <a:rPr lang="ru-RU" sz="3200" b="1" dirty="0" err="1"/>
              <a:t>ях</a:t>
            </a:r>
            <a:r>
              <a:rPr lang="ru-RU" sz="3200" b="1" dirty="0"/>
              <a:t>). Запишите исправленный(-</a:t>
            </a:r>
            <a:r>
              <a:rPr lang="ru-RU" sz="3200" b="1" dirty="0" err="1"/>
              <a:t>ые</a:t>
            </a:r>
            <a:r>
              <a:rPr lang="ru-RU" sz="3200" b="1" dirty="0"/>
              <a:t>) вариант(ы) предложения(-</a:t>
            </a:r>
            <a:r>
              <a:rPr lang="ru-RU" sz="3200" b="1" dirty="0" err="1"/>
              <a:t>ий</a:t>
            </a:r>
            <a:r>
              <a:rPr lang="ru-RU" sz="3200" b="1" dirty="0"/>
              <a:t>). </a:t>
            </a:r>
            <a:r>
              <a:rPr lang="ru-RU" sz="3200" b="1" dirty="0" smtClean="0"/>
              <a:t>(2б.)</a:t>
            </a:r>
            <a:r>
              <a:rPr lang="ru-RU" sz="3200" b="1" dirty="0" smtClean="0"/>
              <a:t/>
            </a:r>
            <a:br>
              <a:rPr lang="ru-RU" sz="3200" b="1" dirty="0" smtClean="0"/>
            </a:br>
            <a:r>
              <a:rPr lang="ru-RU" sz="3600" dirty="0"/>
              <a:t/>
            </a:r>
            <a:br>
              <a:rPr lang="ru-RU" sz="3600" dirty="0"/>
            </a:br>
            <a:r>
              <a:rPr lang="ru-RU" sz="3600" dirty="0" smtClean="0"/>
              <a:t>1</a:t>
            </a:r>
            <a:r>
              <a:rPr lang="ru-RU" sz="3600" dirty="0"/>
              <a:t>) Поезд прибывает на станцию согласно расписания. </a:t>
            </a:r>
            <a:r>
              <a:rPr lang="ru-RU" sz="3600" dirty="0" smtClean="0"/>
              <a:t/>
            </a:r>
            <a:br>
              <a:rPr lang="ru-RU" sz="3600" dirty="0" smtClean="0"/>
            </a:br>
            <a:r>
              <a:rPr lang="ru-RU" sz="3600" dirty="0" smtClean="0"/>
              <a:t>2</a:t>
            </a:r>
            <a:r>
              <a:rPr lang="ru-RU" sz="3600" dirty="0"/>
              <a:t>) Спускаясь к реке, мальчик остановился. </a:t>
            </a:r>
            <a:r>
              <a:rPr lang="ru-RU" sz="3600" dirty="0" smtClean="0"/>
              <a:t/>
            </a:r>
            <a:br>
              <a:rPr lang="ru-RU" sz="3600" dirty="0" smtClean="0"/>
            </a:br>
            <a:r>
              <a:rPr lang="ru-RU" sz="3600" dirty="0" smtClean="0"/>
              <a:t>3</a:t>
            </a:r>
            <a:r>
              <a:rPr lang="ru-RU" sz="3600" dirty="0"/>
              <a:t>) Моя подруга была скромна и красивая. </a:t>
            </a:r>
            <a:r>
              <a:rPr lang="ru-RU" sz="3600" dirty="0" smtClean="0"/>
              <a:t/>
            </a:r>
            <a:br>
              <a:rPr lang="ru-RU" sz="3600" dirty="0" smtClean="0"/>
            </a:br>
            <a:r>
              <a:rPr lang="ru-RU" sz="3600" dirty="0" smtClean="0"/>
              <a:t>4</a:t>
            </a:r>
            <a:r>
              <a:rPr lang="ru-RU" sz="3600" dirty="0"/>
              <a:t>) По </a:t>
            </a:r>
            <a:r>
              <a:rPr lang="ru-RU" sz="3600" dirty="0" smtClean="0"/>
              <a:t>прибытию </a:t>
            </a:r>
            <a:r>
              <a:rPr lang="ru-RU" sz="3600" dirty="0"/>
              <a:t>в пансионат мы сразу пошли к озеру. </a:t>
            </a:r>
          </a:p>
        </p:txBody>
      </p:sp>
    </p:spTree>
    <p:extLst>
      <p:ext uri="{BB962C8B-B14F-4D97-AF65-F5344CB8AC3E}">
        <p14:creationId xmlns:p14="http://schemas.microsoft.com/office/powerpoint/2010/main" xmlns="" val="7185351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178698"/>
          </a:xfrm>
        </p:spPr>
        <p:txBody>
          <a:bodyPr>
            <a:noAutofit/>
          </a:bodyPr>
          <a:lstStyle/>
          <a:p>
            <a:pPr algn="l"/>
            <a:r>
              <a:rPr lang="ru-RU" sz="1400" b="1" dirty="0"/>
              <a:t>Текст 2. </a:t>
            </a:r>
            <a:r>
              <a:rPr lang="ru-RU" sz="1400" dirty="0"/>
              <a:t/>
            </a:r>
            <a:br>
              <a:rPr lang="ru-RU" sz="1400" dirty="0"/>
            </a:br>
            <a:r>
              <a:rPr lang="ru-RU" sz="1400" dirty="0" smtClean="0"/>
              <a:t>	(</a:t>
            </a:r>
            <a:r>
              <a:rPr lang="ru-RU" sz="1400" dirty="0"/>
              <a:t>1)Давайте поговорим о жизни, о развитии нашего языка. (2)Когда читаешь биографии слов, окончательно утверждаешься в мысли, что русский язык, как и всякий здоровый и сильный организм, всегда находится в движении, в динамике непрерывного роста. (3)Одни его слова отмирают, другие рождаются, третьи из областных и жаргонных становятся литературными, четвёртые из литературных уходят назад – в просторечие, пятые произносятся совсем по-другому, чем произносились лет сорок назад, шестые при употреблении требуют других падежей, чем это было, скажем, при Жуковском и Пушкине. </a:t>
            </a:r>
            <a:br>
              <a:rPr lang="ru-RU" sz="1400" dirty="0"/>
            </a:br>
            <a:r>
              <a:rPr lang="ru-RU" sz="1400" dirty="0" smtClean="0"/>
              <a:t>	(</a:t>
            </a:r>
            <a:r>
              <a:rPr lang="ru-RU" sz="1400" dirty="0"/>
              <a:t>4)В языке всё движется, течёт, непрерывно меняется. (5)Несмотря на эту очевидную динамику, только пуристы (сторонники чрезмерных требований к сохранению языка) всегда утверждают, что язык – это нечто неподвижное, − не бурный поток, а стоячее озеро. </a:t>
            </a:r>
            <a:br>
              <a:rPr lang="ru-RU" sz="1400" dirty="0"/>
            </a:br>
            <a:r>
              <a:rPr lang="ru-RU" sz="1400" dirty="0" smtClean="0"/>
              <a:t>	(</a:t>
            </a:r>
            <a:r>
              <a:rPr lang="ru-RU" sz="1400" dirty="0"/>
              <a:t>6)Конечно, в жизни языка чрезвычайно сильна охранная тенденция. (7)Эта важная тенденция заключается в упорном и решительном сопротивлении новшествам, в создании всевозможных плотин и барьеров, которые сильно препятствуют слишком быстрому и беспорядочному обновлению речи. (8)Без этих плотин и барьеров язык не выдержал бы напора бесчисленного множества слов, рождающихся каждую минуту. (9)Он весь расшатался бы, утратил бы свой целостный, монолитный характер. (10)Безусловно, только этой благодатной особенностью нашего языкового развития объясняется следующее: как бы ни менялся язык, какими бы новыми ни обрастал он словами, его общенациональные законы и нормы в основе своей остаются устойчивы, неизменны. </a:t>
            </a:r>
            <a:br>
              <a:rPr lang="ru-RU" sz="1400" dirty="0"/>
            </a:br>
            <a:r>
              <a:rPr lang="ru-RU" sz="1400" dirty="0" smtClean="0"/>
              <a:t>	(</a:t>
            </a:r>
            <a:r>
              <a:rPr lang="ru-RU" sz="1400" dirty="0"/>
              <a:t>11)В каждую эпоху в литературном языке существуют два противоположные стремления, равные по силе, одинаково естественные: одно – к безудержному обновлению речи, другое – к охране её старых, испытанных, издавна установленных форм. (12)Оба стремления, проявляясь с одинаковой силой, обрекли бы наш язык </a:t>
            </a:r>
            <a:r>
              <a:rPr lang="ru-RU" sz="1400" dirty="0" err="1"/>
              <a:t>нa</a:t>
            </a:r>
            <a:r>
              <a:rPr lang="ru-RU" sz="1400" dirty="0"/>
              <a:t> неподвижность. (13)Сила новаторов всё же во всякое время немного превышает силу консерваторов – это-то и обеспечивает языку его правильный рост. (14)Всё дело в норме – в гармонии. (По </a:t>
            </a:r>
            <a:r>
              <a:rPr lang="ru-RU" sz="1400" dirty="0" err="1"/>
              <a:t>К.И.Чуковскому</a:t>
            </a:r>
            <a:r>
              <a:rPr lang="ru-RU" sz="1400" dirty="0"/>
              <a:t>)</a:t>
            </a:r>
            <a:br>
              <a:rPr lang="ru-RU" sz="1400" dirty="0"/>
            </a:br>
            <a:endParaRPr lang="ru-RU" sz="1400" dirty="0"/>
          </a:p>
        </p:txBody>
      </p:sp>
    </p:spTree>
    <p:extLst>
      <p:ext uri="{BB962C8B-B14F-4D97-AF65-F5344CB8AC3E}">
        <p14:creationId xmlns:p14="http://schemas.microsoft.com/office/powerpoint/2010/main" xmlns="" val="1713891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250706"/>
          </a:xfrm>
        </p:spPr>
        <p:txBody>
          <a:bodyPr/>
          <a:lstStyle/>
          <a:p>
            <a:pPr algn="l"/>
            <a:r>
              <a:rPr lang="ru-RU" b="1" dirty="0"/>
              <a:t>7. Определите и запишите основную мысль текста</a:t>
            </a:r>
            <a:r>
              <a:rPr lang="ru-RU" b="1" dirty="0" smtClean="0"/>
              <a:t>.(2б.) </a:t>
            </a:r>
            <a:r>
              <a:rPr lang="ru-RU" b="1" dirty="0" smtClean="0"/>
              <a:t/>
            </a:r>
            <a:br>
              <a:rPr lang="ru-RU" b="1" dirty="0" smtClean="0"/>
            </a:br>
            <a:r>
              <a:rPr lang="ru-RU" b="1" dirty="0" smtClean="0"/>
              <a:t/>
            </a:r>
            <a:br>
              <a:rPr lang="ru-RU" b="1" dirty="0" smtClean="0"/>
            </a:br>
            <a:r>
              <a:rPr lang="ru-RU" b="1" dirty="0"/>
              <a:t>8. Определите и запишите </a:t>
            </a:r>
            <a:r>
              <a:rPr lang="ru-RU" b="1" dirty="0" err="1"/>
              <a:t>микротему</a:t>
            </a:r>
            <a:r>
              <a:rPr lang="ru-RU" b="1" dirty="0"/>
              <a:t> 3-го абзаца </a:t>
            </a:r>
            <a:r>
              <a:rPr lang="ru-RU" b="1" dirty="0" smtClean="0"/>
              <a:t>текста. (2б.)</a:t>
            </a:r>
            <a:endParaRPr lang="ru-RU" b="1" dirty="0"/>
          </a:p>
        </p:txBody>
      </p:sp>
    </p:spTree>
    <p:extLst>
      <p:ext uri="{BB962C8B-B14F-4D97-AF65-F5344CB8AC3E}">
        <p14:creationId xmlns:p14="http://schemas.microsoft.com/office/powerpoint/2010/main" xmlns="" val="71853516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TotalTime>
  <Words>286</Words>
  <Application>Microsoft Office PowerPoint</Application>
  <PresentationFormat>Экран (4:3)</PresentationFormat>
  <Paragraphs>16</Paragraphs>
  <Slides>16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Тема Office</vt:lpstr>
      <vt:lpstr>Подготовка к ВПР  8 класс</vt:lpstr>
      <vt:lpstr>1. Перепишите текст 1, раскрывая скобки, вставляя, где это необходимо, пропущенные буквы и знаки препинания. (9б. 4+3+2)  Текст 1.     Белую ночь мы встреча..м в стари(н,нн)ой келье монастыря на Соловках. (4) Свет сочит..ся в два (не)больших окна, одно из которых гл..дит на запа(д/т) на море. Всюду тишина во дворе монастыря и внутри келий. Всё кажет..ся спит на остров.. лиш.. одна белая ночь сия..т. Оч..рованием пропита(н,нн)ы розовое небо на северо(западе) и пурпурные контуры дальних туч.. вздыма..щ..хся за гор..зонтом и ж..мчужные ч..шуйки лёгких обл..ков. Морской ветер влетая(3) в окно ра(з/с)текает..ся(2) по келье пря(н,нн)ым запахом водор..слей. Нельзя (н..)насл..дит..ся такой ноч..ю!   Тихо выход..м. За воротами поворач..ваем (на)право и идём (с)начала (в)доль озера а (за)тем лесом – к морю.   Чайки похожие на (не)ра(з/с)та..вшие льдинки спят на воде. Море как стекло. В его з..ркальности отраже(н,нн)ы и клюкве(н,нн)ая полоса на гор..зонте и облака и мокрые ч..рные камни. </vt:lpstr>
      <vt:lpstr>2. Выполните обозначенные цифрами в тексте 1 языковые разборы: (9б. 3+3+3)  (2) – морфемный разбор слова; (3) – морфологический разбор слова;  (4) – синтаксический разбор предложения.</vt:lpstr>
      <vt:lpstr>3. Выпишите, раскрывая скобки, ряд, в котором все слова с НЕ пишутся раздельно. В выписанном ряду для каждого случая укажите условия выбора раздельного написания. (4б. 1+3)  1) смотрел (не)весело, (не)стерпимая жара, никем (не)замеченный  2) (не)робкого вида, (не)участвовавший в концерте, ехать (не)далеко  3) (не)глядя в глаза, (не)смолкающий гул, ничуть (не)интересный  4) (не)связанный обязательствами, упражнение (не)задано, (не)заячьи следы </vt:lpstr>
      <vt:lpstr>4. Выпишите, раскрывая скобки, ряд, во всех словах которого пишется НН. В выписанном ряду для каждого случая укажите условия выбора написания НН. (4б. 1+3)  1) решение продума(н,нн)о, написа(н,нн)ое сочинение, дети воспита(н,нн)ы и умны  2) кова(н,нн)ая решётка, некоше(н,нн)ая трава, кожа(н,нн)ая куртка  3) занесё(н,нн)ый снегом, юбка дли(н,нн)а, отвечал рассея(н,нн)о  4) серебря(н,нн)ый иней, правило выуче(н,нн)о, убра(н,нн)ая комната</vt:lpstr>
      <vt:lpstr>5. Поставьте знак ударения в следующих словах. (2б.)  Квартал, правы, облегчить, черпать.</vt:lpstr>
      <vt:lpstr>6. Найдите грамматическую(-ие) ошибку(-и) в предложении(-ях). Запишите исправленный(-ые) вариант(ы) предложения(-ий). (2б.)  1) Поезд прибывает на станцию согласно расписания.  2) Спускаясь к реке, мальчик остановился.  3) Моя подруга была скромна и красивая.  4) По прибытию в пансионат мы сразу пошли к озеру. </vt:lpstr>
      <vt:lpstr>Текст 2.   (1)Давайте поговорим о жизни, о развитии нашего языка. (2)Когда читаешь биографии слов, окончательно утверждаешься в мысли, что русский язык, как и всякий здоровый и сильный организм, всегда находится в движении, в динамике непрерывного роста. (3)Одни его слова отмирают, другие рождаются, третьи из областных и жаргонных становятся литературными, четвёртые из литературных уходят назад – в просторечие, пятые произносятся совсем по-другому, чем произносились лет сорок назад, шестые при употреблении требуют других падежей, чем это было, скажем, при Жуковском и Пушкине.   (4)В языке всё движется, течёт, непрерывно меняется. (5)Несмотря на эту очевидную динамику, только пуристы (сторонники чрезмерных требований к сохранению языка) всегда утверждают, что язык – это нечто неподвижное, − не бурный поток, а стоячее озеро.   (6)Конечно, в жизни языка чрезвычайно сильна охранная тенденция. (7)Эта важная тенденция заключается в упорном и решительном сопротивлении новшествам, в создании всевозможных плотин и барьеров, которые сильно препятствуют слишком быстрому и беспорядочному обновлению речи. (8)Без этих плотин и барьеров язык не выдержал бы напора бесчисленного множества слов, рождающихся каждую минуту. (9)Он весь расшатался бы, утратил бы свой целостный, монолитный характер. (10)Безусловно, только этой благодатной особенностью нашего языкового развития объясняется следующее: как бы ни менялся язык, какими бы новыми ни обрастал он словами, его общенациональные законы и нормы в основе своей остаются устойчивы, неизменны.   (11)В каждую эпоху в литературном языке существуют два противоположные стремления, равные по силе, одинаково естественные: одно – к безудержному обновлению речи, другое – к охране её старых, испытанных, издавна установленных форм. (12)Оба стремления, проявляясь с одинаковой силой, обрекли бы наш язык нa неподвижность. (13)Сила новаторов всё же во всякое время немного превышает силу консерваторов – это-то и обеспечивает языку его правильный рост. (14)Всё дело в норме – в гармонии. (По К.И.Чуковскому) </vt:lpstr>
      <vt:lpstr>7. Определите и запишите основную мысль текста.(2б.)   8. Определите и запишите микротему 3-го абзаца текста. (2б.)</vt:lpstr>
      <vt:lpstr>9. Определите, каким средством языковой выразительности является выражение биография слова (биографии слов) из предложения 2. Запишите ответ. (1б.) </vt:lpstr>
      <vt:lpstr>10. В предложениях 12–14 найдите слово с лексическим значением «согласованность, стройность в сочетании чего-нибудь». Выпишите это слово. (1б.)</vt:lpstr>
      <vt:lpstr>11. Выпишите только подчинительные словосочетания. Укажите в них вид подчинительной связи. (5б. 2+3)   1) утверждаешься в мысли  2) непрерывного роста  3) слова отмирают  4) произносятся по-другому</vt:lpstr>
      <vt:lpstr>12. Из предложения 6 выпишите грамматическую основу. (1б.)  13. Определите тип односоставного предложения 1. Запишите ответ. (1б.)</vt:lpstr>
      <vt:lpstr>14. Среди предложений 8–10 найдите предложение с вводным словом, выпишите вводное слово. Подберите к нему синоним, запишите этот синоним. (2б. 1+1)   15. Среди предложений 6–8 найдите предложение с обособленным согласованным определением. Выпишите номер этого предложения. Объясните условия обособления. (3б.  1+2) </vt:lpstr>
      <vt:lpstr>16. Среди предложений 11–13 найдите предложение с обособленным обстоятельством. Выпишите номер  этого предложения. Объясните условия обособления. (2б. 1+1)</vt:lpstr>
      <vt:lpstr>17. Среди предложений 4–6 найдите предложение, которое соответствует данной схеме:  [ , , ] . Выпишите номер этого предложения. (1б.)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ВПР  8 класс</dc:title>
  <dc:creator>User</dc:creator>
  <cp:lastModifiedBy>пкпк</cp:lastModifiedBy>
  <cp:revision>5</cp:revision>
  <dcterms:created xsi:type="dcterms:W3CDTF">2021-03-08T14:51:45Z</dcterms:created>
  <dcterms:modified xsi:type="dcterms:W3CDTF">2024-01-19T04:27:25Z</dcterms:modified>
</cp:coreProperties>
</file>