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70" r:id="rId12"/>
    <p:sldId id="264" r:id="rId13"/>
    <p:sldId id="273" r:id="rId14"/>
    <p:sldId id="266" r:id="rId15"/>
    <p:sldId id="271" r:id="rId16"/>
    <p:sldId id="272" r:id="rId17"/>
    <p:sldId id="267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40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69A-D65A-4DCB-8F62-9426C74DFD37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45-BF8C-4034-AAF9-80C2C8717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69A-D65A-4DCB-8F62-9426C74DFD37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45-BF8C-4034-AAF9-80C2C8717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69A-D65A-4DCB-8F62-9426C74DFD37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45-BF8C-4034-AAF9-80C2C8717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69A-D65A-4DCB-8F62-9426C74DFD37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45-BF8C-4034-AAF9-80C2C8717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69A-D65A-4DCB-8F62-9426C74DFD37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45-BF8C-4034-AAF9-80C2C8717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69A-D65A-4DCB-8F62-9426C74DFD37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45-BF8C-4034-AAF9-80C2C8717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69A-D65A-4DCB-8F62-9426C74DFD37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45-BF8C-4034-AAF9-80C2C8717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69A-D65A-4DCB-8F62-9426C74DFD37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45-BF8C-4034-AAF9-80C2C8717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69A-D65A-4DCB-8F62-9426C74DFD37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45-BF8C-4034-AAF9-80C2C8717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69A-D65A-4DCB-8F62-9426C74DFD37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45-BF8C-4034-AAF9-80C2C8717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69A-D65A-4DCB-8F62-9426C74DFD37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45-BF8C-4034-AAF9-80C2C8717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569A-D65A-4DCB-8F62-9426C74DFD37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F045-BF8C-4034-AAF9-80C2C8717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44238">
            <a:off x="4800179" y="425290"/>
            <a:ext cx="3033234" cy="4047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 rot="21279459">
            <a:off x="457165" y="3899970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Бабочка красавица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В ярком, цветном платьице</a:t>
            </a: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…</a:t>
            </a:r>
            <a:endParaRPr lang="ru-RU" sz="40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5572140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Подготовила: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Воспитатель Макаревич И.М.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8572560" cy="5619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43075">
            <a:off x="514630" y="1434457"/>
            <a:ext cx="1797389" cy="139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80013">
            <a:off x="3946975" y="1550754"/>
            <a:ext cx="1852270" cy="141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5000636"/>
            <a:ext cx="1583193" cy="129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23936">
            <a:off x="4484446" y="3233720"/>
            <a:ext cx="1696257" cy="13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00448">
            <a:off x="6690132" y="3795659"/>
            <a:ext cx="1797389" cy="139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15885">
            <a:off x="6005658" y="1474646"/>
            <a:ext cx="1997498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268641">
            <a:off x="795854" y="3302085"/>
            <a:ext cx="1903994" cy="156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84977">
            <a:off x="4892601" y="4551551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427837">
            <a:off x="2746098" y="2894123"/>
            <a:ext cx="1495790" cy="12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71472" y="428604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Найди одинаковых бабочек…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8572560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71472" y="428604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Найди мою тень…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96192">
            <a:off x="714348" y="1500174"/>
            <a:ext cx="2110401" cy="162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285860"/>
            <a:ext cx="1819491" cy="195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48607">
            <a:off x="5790737" y="1434864"/>
            <a:ext cx="2376389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356883">
            <a:off x="711697" y="3217929"/>
            <a:ext cx="2025528" cy="17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3214686"/>
            <a:ext cx="2019299" cy="175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04378">
            <a:off x="5786446" y="3071810"/>
            <a:ext cx="2138665" cy="164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313458">
            <a:off x="1920973" y="4916363"/>
            <a:ext cx="1474099" cy="1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475728">
            <a:off x="5083795" y="4892184"/>
            <a:ext cx="2667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3571876"/>
            <a:ext cx="6215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Весной бабочка проснулась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Улыбнулась, потянулась!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Раз - росой она умылась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Два - изящно покружилась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три - нагнулась и присела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На цветочек тихо села!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8572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ФИЗКУЛЬТМИНУТКА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5362" name="Picture 2" descr="https://i.pinimg.com/736x/64/d2/10/64d2107a6916cf332046257fa88ec907--butterfly-images-butterfly-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5662">
            <a:off x="5739748" y="3670662"/>
            <a:ext cx="2756563" cy="271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https://i.pinimg.com/originals/95/60/db/9560db482bc7ede0d43c1627b5a2f5a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12427">
            <a:off x="5020096" y="746009"/>
            <a:ext cx="3470955" cy="329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Материалы для работы: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8334375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166200">
            <a:off x="2782036" y="3381134"/>
            <a:ext cx="5375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Краски(Гуашь или акварель)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-Лист белой бумаги (А3)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-Кисточки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-Стаканчики с водой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-Ножницы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-Фломастеры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-Салфетки бумажные и влажные.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3929066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Монотипия (от греческого «</a:t>
            </a:r>
            <a:r>
              <a:rPr lang="ru-RU" dirty="0" err="1" smtClean="0">
                <a:solidFill>
                  <a:srgbClr val="7030A0"/>
                </a:solidFill>
                <a:latin typeface="Comic Sans MS" pitchFamily="66" charset="0"/>
              </a:rPr>
              <a:t>monos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» - один, единый и «</a:t>
            </a:r>
            <a:r>
              <a:rPr lang="ru-RU" dirty="0" err="1" smtClean="0">
                <a:solidFill>
                  <a:srgbClr val="7030A0"/>
                </a:solidFill>
                <a:latin typeface="Comic Sans MS" pitchFamily="66" charset="0"/>
              </a:rPr>
              <a:t>tupos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» - отпечаток) - одна из простейших графических техник, истоки которой восходят к 17 столетию. Суть монотипии заключается в нанесении от руки красок на ровную и гладкую поверхность, с последующим оттиском на другую поверхность или на бумагу, сложенную пополам. Полученный отпечаток всегда уникален, и создать две одинаковых работы невозможно. Далее полученные  кляксы либо оставляют в первоначальном виде, либо продумывают подходящий образ и прорисовывают недостающие детали.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88566">
            <a:off x="3947672" y="399253"/>
            <a:ext cx="4723709" cy="313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28662" y="3714752"/>
            <a:ext cx="42862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Бабочка летала,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Бабочка порхала,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По лугу кружилась,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На цветы садилась.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7557">
            <a:off x="4652300" y="1294722"/>
            <a:ext cx="3399247" cy="3399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Подготовка рук к рисованию.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6215106" cy="3740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2844" y="1000108"/>
            <a:ext cx="42862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Нужно взять лист бумаги и сложить пополам, четко проведя линию. Затем снова его разложить. На одну из половинок листа большой кистью наносим краску (можно густо, можно разбавить водой, можно смешать несколько цветов).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143248"/>
            <a:ext cx="5929354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28662" y="45720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Пока краска не высохла нужно оформить края крыльев.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Используем любую более темную краску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42852"/>
            <a:ext cx="588256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650" y="3071810"/>
            <a:ext cx="5848350" cy="356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642918"/>
            <a:ext cx="2286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Складываем таким образом, что бы чистая половина листа оказалась сверху. Затем раскрываем.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143380"/>
            <a:ext cx="3429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Наносим рисунок на одну сторону, а затем снова складываем и раскрываем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Когда оба крыла готовы дорисовываем голову, брюшко и усики бабочки.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69295">
            <a:off x="1596387" y="1582059"/>
            <a:ext cx="5640831" cy="3633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034" y="28572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Дорисовываете чешуйки крыльев бабочки фломастерами и по своему желанию оформляете бабочку используя краски!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294660">
            <a:off x="2571736" y="5357826"/>
            <a:ext cx="607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Наша бабочка готова!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                  Спасибо за работу!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7892" y="0"/>
            <a:ext cx="49061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3571876"/>
            <a:ext cx="57864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Спал </a:t>
            </a:r>
            <a:r>
              <a:rPr lang="ru-RU" sz="2800" dirty="0">
                <a:solidFill>
                  <a:srgbClr val="7030A0"/>
                </a:solidFill>
                <a:latin typeface="Comic Sans MS" pitchFamily="66" charset="0"/>
              </a:rPr>
              <a:t>цветок и вдруг проснулся</a:t>
            </a:r>
          </a:p>
          <a:p>
            <a:r>
              <a:rPr lang="ru-RU" sz="2800" dirty="0">
                <a:solidFill>
                  <a:srgbClr val="7030A0"/>
                </a:solidFill>
                <a:latin typeface="Comic Sans MS" pitchFamily="66" charset="0"/>
              </a:rPr>
              <a:t>Больше спать не захотел,</a:t>
            </a:r>
          </a:p>
          <a:p>
            <a:r>
              <a:rPr lang="ru-RU" sz="2800" dirty="0">
                <a:solidFill>
                  <a:srgbClr val="7030A0"/>
                </a:solidFill>
                <a:latin typeface="Comic Sans MS" pitchFamily="66" charset="0"/>
              </a:rPr>
              <a:t>Шевельнулся, встрепенулся,</a:t>
            </a:r>
          </a:p>
          <a:p>
            <a:r>
              <a:rPr lang="ru-RU" sz="2800" dirty="0">
                <a:solidFill>
                  <a:srgbClr val="7030A0"/>
                </a:solidFill>
                <a:latin typeface="Comic Sans MS" pitchFamily="66" charset="0"/>
              </a:rPr>
              <a:t>Взвился вверх и улетел.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Среди класса насекомых 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бабочки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, пожалуй, самые привлекательные и необычные. Они могут быть разнообразных цветов и оттенков. Открыто более 170 000 тысяч видов 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бабочек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. Давайте с некоторыми из них познакомимся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2143116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Comic Sans MS" pitchFamily="66" charset="0"/>
              </a:rPr>
              <a:t>Ацетозея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- самая маленькая бабочка в мире. Размах ее крыльев, как и общая длина тела, всего лишь 2 мм.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1816">
            <a:off x="5073297" y="3776577"/>
            <a:ext cx="3667788" cy="2686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учитель\Desktop\150164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66692">
            <a:off x="214282" y="3000372"/>
            <a:ext cx="5242259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21431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Самая крупная бабочка –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Павлиноглазка Атлас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(размах крыльев 30 см)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97955">
            <a:off x="500034" y="1000108"/>
            <a:ext cx="3643338" cy="238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rot="21376612">
            <a:off x="642910" y="21429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Бабочка Монарх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( ядовита)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2223">
            <a:off x="5072066" y="1000108"/>
            <a:ext cx="331789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358864">
            <a:off x="4929190" y="285728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Бабочка Махаон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(занесена в красную книгу)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6963">
            <a:off x="1000099" y="4143380"/>
            <a:ext cx="236539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3500438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Павлиний глаз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( самой ранней весной)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29558">
            <a:off x="5072066" y="4357694"/>
            <a:ext cx="2857520" cy="224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 rot="21426337">
            <a:off x="4722791" y="3943947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Бабочка Адмирал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2662">
            <a:off x="500034" y="714356"/>
            <a:ext cx="34215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21295032">
            <a:off x="4857752" y="341777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Бабочка Капустница</a:t>
            </a:r>
          </a:p>
        </p:txBody>
      </p:sp>
      <p:sp>
        <p:nvSpPr>
          <p:cNvPr id="6" name="TextBox 5"/>
          <p:cNvSpPr txBox="1"/>
          <p:nvPr/>
        </p:nvSpPr>
        <p:spPr>
          <a:xfrm rot="21221448">
            <a:off x="372140" y="368745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Бабочка Аполлон</a:t>
            </a:r>
          </a:p>
        </p:txBody>
      </p:sp>
      <p:sp>
        <p:nvSpPr>
          <p:cNvPr id="7" name="TextBox 6"/>
          <p:cNvSpPr txBox="1"/>
          <p:nvPr/>
        </p:nvSpPr>
        <p:spPr>
          <a:xfrm rot="383179">
            <a:off x="4857752" y="3842239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Бабочка </a:t>
            </a:r>
            <a:r>
              <a:rPr lang="ru-RU" sz="2000" dirty="0" err="1" smtClean="0">
                <a:solidFill>
                  <a:srgbClr val="7030A0"/>
                </a:solidFill>
                <a:latin typeface="Comic Sans MS" pitchFamily="66" charset="0"/>
              </a:rPr>
              <a:t>Переливница</a:t>
            </a:r>
            <a:endParaRPr lang="ru-RU" sz="20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13121">
            <a:off x="5286380" y="714355"/>
            <a:ext cx="2571768" cy="298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42014">
            <a:off x="785786" y="4143380"/>
            <a:ext cx="2857520" cy="2473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3613">
            <a:off x="5143504" y="4214818"/>
            <a:ext cx="2714644" cy="239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25986">
            <a:off x="571472" y="285728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Бабочка Лимонница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642918"/>
            <a:ext cx="5143536" cy="5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лево 3"/>
          <p:cNvSpPr/>
          <p:nvPr/>
        </p:nvSpPr>
        <p:spPr>
          <a:xfrm rot="20156373">
            <a:off x="5271103" y="1410362"/>
            <a:ext cx="1357322" cy="21431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572264" y="92867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Крылья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072075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Хоботок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614364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Ножки (6 </a:t>
            </a:r>
            <a:r>
              <a:rPr lang="ru-RU" sz="2400" dirty="0" err="1" smtClean="0">
                <a:solidFill>
                  <a:srgbClr val="7030A0"/>
                </a:solidFill>
                <a:latin typeface="Comic Sans MS" pitchFamily="66" charset="0"/>
              </a:rPr>
              <a:t>шт</a:t>
            </a: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6396335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Брюшко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385762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Усики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92880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Голова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5210498">
            <a:off x="3692654" y="5840101"/>
            <a:ext cx="1000384" cy="18699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0800000">
            <a:off x="1214414" y="4000504"/>
            <a:ext cx="785818" cy="21431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4274685">
            <a:off x="1237366" y="3294823"/>
            <a:ext cx="2642668" cy="16725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8136735">
            <a:off x="2401681" y="5755650"/>
            <a:ext cx="908961" cy="18943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0317477">
            <a:off x="1794235" y="5094526"/>
            <a:ext cx="1357322" cy="21431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0800000">
            <a:off x="1857356" y="4714884"/>
            <a:ext cx="1222764" cy="23676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42910" y="457200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Глазки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00" y="214290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Какие части тела есть у бабочки.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 rot="18040727">
            <a:off x="5472327" y="2269247"/>
            <a:ext cx="2242895" cy="21455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62848">
            <a:off x="390888" y="531830"/>
            <a:ext cx="2219200" cy="225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98482">
            <a:off x="1451574" y="2251867"/>
            <a:ext cx="3711542" cy="253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02497">
            <a:off x="3706417" y="3532324"/>
            <a:ext cx="3427121" cy="229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480164">
            <a:off x="2154074" y="1046595"/>
            <a:ext cx="680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Развитие бабочки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Яйца – личинка(гусеница) – куколка - бабочка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76922">
            <a:off x="6399625" y="2876656"/>
            <a:ext cx="2323795" cy="361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57224" y="571480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Симметрия –</a:t>
            </a:r>
          </a:p>
          <a:p>
            <a:pPr algn="ctr"/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 расположение одинаковых частей относительно центра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15134">
            <a:off x="3205281" y="2786741"/>
            <a:ext cx="5337969" cy="344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8"/>
            <a:ext cx="7072362" cy="570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2910" y="35716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Найди подходящий цветок для бабочки…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434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33</cp:revision>
  <dcterms:created xsi:type="dcterms:W3CDTF">2020-05-26T10:30:03Z</dcterms:created>
  <dcterms:modified xsi:type="dcterms:W3CDTF">2020-05-29T09:03:01Z</dcterms:modified>
</cp:coreProperties>
</file>