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67" r:id="rId5"/>
    <p:sldId id="265" r:id="rId6"/>
    <p:sldId id="259" r:id="rId7"/>
    <p:sldId id="258" r:id="rId8"/>
    <p:sldId id="262" r:id="rId9"/>
    <p:sldId id="266" r:id="rId10"/>
    <p:sldId id="261" r:id="rId11"/>
    <p:sldId id="264" r:id="rId12"/>
    <p:sldId id="263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267D-010A-4718-8D0C-1CE53CBACE6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68B-F51E-4D32-8858-1043B2D8B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267D-010A-4718-8D0C-1CE53CBACE6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68B-F51E-4D32-8858-1043B2D8B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267D-010A-4718-8D0C-1CE53CBACE6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68B-F51E-4D32-8858-1043B2D8B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267D-010A-4718-8D0C-1CE53CBACE6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68B-F51E-4D32-8858-1043B2D8B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267D-010A-4718-8D0C-1CE53CBACE6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68B-F51E-4D32-8858-1043B2D8B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267D-010A-4718-8D0C-1CE53CBACE6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68B-F51E-4D32-8858-1043B2D8B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267D-010A-4718-8D0C-1CE53CBACE6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68B-F51E-4D32-8858-1043B2D8B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267D-010A-4718-8D0C-1CE53CBACE6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68B-F51E-4D32-8858-1043B2D8B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267D-010A-4718-8D0C-1CE53CBACE6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68B-F51E-4D32-8858-1043B2D8B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267D-010A-4718-8D0C-1CE53CBACE6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68B-F51E-4D32-8858-1043B2D8B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267D-010A-4718-8D0C-1CE53CBACE6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68B-F51E-4D32-8858-1043B2D8B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C267D-010A-4718-8D0C-1CE53CBACE6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EF68B-F51E-4D32-8858-1043B2D8B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14480" y="571480"/>
            <a:ext cx="7215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«Рисунок в подарок ветерану».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использованием нетрадиционных техник рисования.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5357826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Макаревич И.М.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https://cdn.tvc.ru/pictures/o/164/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500306"/>
            <a:ext cx="3786214" cy="2517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2349551/37af6c76-5e05-44d7-a0f9-f298723f8ea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00042"/>
            <a:ext cx="6847415" cy="457203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14480" y="5357826"/>
            <a:ext cx="707236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Затем кисточкой, рисуем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зелень, листочки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стебель - красиво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извивающийся от одного цветочка к другому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7166"/>
            <a:ext cx="6000792" cy="450059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728" y="5286388"/>
            <a:ext cx="671517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Вокруг центральной части каждого цветочка, ставим точки желтого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71612"/>
            <a:ext cx="4071966" cy="504632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57422" y="214290"/>
            <a:ext cx="585791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Завершающим штрихом будет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подпись 9 Мая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тщательной просушки рисунок готов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14791">
            <a:off x="3219578" y="2671461"/>
            <a:ext cx="2667000" cy="3305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71538" y="1071546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ПРЕКРАСНЫЕ РАБОТЫ!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5984" y="642918"/>
            <a:ext cx="6357982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Война - самая страшная война за всю историю нашего человечества. Она унесла более двадцати миллионов человеческих жизней. Война не просто вписана в историю страны, но и является отдельной главой в летописи каждой семьи. Практически каждая семья имеет связь с этой войной. Великая Отечественная Война - это след в судьбе каждой семьи.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857356" y="500042"/>
            <a:ext cx="4500594" cy="5632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Мы, последнее поколение,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Которое видим ветеранов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Чтите, пока они живут!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Благодарите, пока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кого благодарить!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Благодарим, солдаты, Вас!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жизнь!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детство!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весну!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тишину!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мирный дом!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мир, в котором мы живём!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Вам, за то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мы живём!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857364"/>
            <a:ext cx="2818549" cy="3543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85918" y="1214422"/>
            <a:ext cx="6715172" cy="41857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Для работы нам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понадобится: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Лист тонированной бумаги.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Гуашь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Литровая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пластиковая бутылка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(если нет бутылки – берем морковку для штамповки)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Кисточки.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2349551/37af6c76-5e05-44d7-a0f9-f298723f8ea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571480"/>
            <a:ext cx="5715040" cy="5940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пальчик – маленький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(массируем мизинчик).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пальчик – слабенький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(безымянный).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пальчик – длинненький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(средний).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пальчик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сильненький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(указательный)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пальчик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большачок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(большой)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все вместе кулачок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(сжимаем кулак)</a:t>
            </a:r>
          </a:p>
          <a:p>
            <a:pPr lvl="0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2349551/37af6c76-5e05-44d7-a0f9-f298723f8ea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28604"/>
            <a:ext cx="6722781" cy="457203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57290" y="5143512"/>
            <a:ext cx="721523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Сначала рисуем цветочки, для этого в тарелку наливаем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обмакиваем в неё дно пластиковой бутылки и делаем штампы, получается очень интересный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цветочек.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2349551/37af6c76-5e05-44d7-a0f9-f298723f8ea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00042"/>
            <a:ext cx="6572296" cy="473495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71538" y="5572140"/>
            <a:ext cx="707236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Продолжаем штамповать цветы по желанию детей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071546"/>
            <a:ext cx="7055956" cy="435771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85852" y="571480"/>
            <a:ext cx="6715172" cy="5632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Физкультминутка.</a:t>
            </a:r>
          </a:p>
          <a:p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Потрудились – отдохнём,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Встанем, глубоко вздохнём.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в стороны, вперёд,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Влево, вправо поворот.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 наклона, прямо встать 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вниз и вверх поднять.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плавно опустили,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 улыбки подарили.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214422"/>
            <a:ext cx="1866900" cy="447675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337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16</cp:revision>
  <dcterms:created xsi:type="dcterms:W3CDTF">2020-04-26T11:33:37Z</dcterms:created>
  <dcterms:modified xsi:type="dcterms:W3CDTF">2020-04-29T13:17:07Z</dcterms:modified>
</cp:coreProperties>
</file>