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1" r:id="rId1"/>
  </p:sldMasterIdLst>
  <p:sldIdLst>
    <p:sldId id="297" r:id="rId2"/>
    <p:sldId id="257" r:id="rId3"/>
    <p:sldId id="258" r:id="rId4"/>
    <p:sldId id="259" r:id="rId5"/>
    <p:sldId id="260" r:id="rId6"/>
    <p:sldId id="256" r:id="rId7"/>
    <p:sldId id="261" r:id="rId8"/>
    <p:sldId id="262" r:id="rId9"/>
    <p:sldId id="263" r:id="rId10"/>
    <p:sldId id="264" r:id="rId11"/>
    <p:sldId id="266" r:id="rId12"/>
    <p:sldId id="294" r:id="rId13"/>
    <p:sldId id="271" r:id="rId14"/>
    <p:sldId id="270" r:id="rId15"/>
    <p:sldId id="269" r:id="rId16"/>
    <p:sldId id="268" r:id="rId17"/>
    <p:sldId id="295" r:id="rId18"/>
    <p:sldId id="296" r:id="rId19"/>
    <p:sldId id="267" r:id="rId20"/>
    <p:sldId id="293" r:id="rId21"/>
    <p:sldId id="265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6" r:id="rId35"/>
    <p:sldId id="288" r:id="rId36"/>
    <p:sldId id="284" r:id="rId37"/>
    <p:sldId id="291" r:id="rId38"/>
    <p:sldId id="289" r:id="rId39"/>
    <p:sldId id="290" r:id="rId40"/>
    <p:sldId id="292" r:id="rId41"/>
    <p:sldId id="28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2838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7216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10550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42756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951326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6166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8286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0240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3785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832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4372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260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98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0745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1941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1932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8504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8251" y="1724298"/>
            <a:ext cx="9166361" cy="30530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Georgia" pitchFamily="18" charset="0"/>
              </a:rPr>
              <a:t>«Внимание: зачем оно нужно, как его использовать и тренировать»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dirty="0" smtClean="0">
                <a:latin typeface="Georgia" pitchFamily="18" charset="0"/>
              </a:rPr>
              <a:t>Воспитатель ГБУ «КРОЦ» </a:t>
            </a:r>
          </a:p>
          <a:p>
            <a:pPr algn="r"/>
            <a:r>
              <a:rPr lang="ru-RU" sz="2400" b="1" dirty="0" smtClean="0">
                <a:latin typeface="Georgia" pitchFamily="18" charset="0"/>
              </a:rPr>
              <a:t>Корнильева Светлана Юрьевна</a:t>
            </a:r>
            <a:endParaRPr lang="ru-RU" sz="2400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9128" y="274975"/>
            <a:ext cx="9019106" cy="1030123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Виды </a:t>
            </a:r>
            <a:r>
              <a:rPr lang="ru-RU" sz="60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внимания:</a:t>
            </a:r>
            <a:r>
              <a:rPr lang="ru-RU" sz="60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/>
            </a:r>
            <a:br>
              <a:rPr lang="ru-RU" sz="6000" dirty="0">
                <a:solidFill>
                  <a:srgbClr val="C00000"/>
                </a:solidFill>
                <a:latin typeface="Georgia Pro Cond Semibold" panose="02040706050405020303" pitchFamily="18" charset="0"/>
              </a:rPr>
            </a:br>
            <a:r>
              <a:rPr lang="ru-RU" sz="6000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/>
            </a:r>
            <a:br>
              <a:rPr lang="ru-RU" sz="6000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Непроизвольное 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внимание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 — это наиболее простой вид внимания, который возникает под воздействием интенсивного раздражителя без участия сознательного волевого действия.</a:t>
            </a:r>
            <a:endParaRPr lang="ru-RU" sz="6000" dirty="0">
              <a:solidFill>
                <a:schemeClr val="accent4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912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4872" y="312757"/>
            <a:ext cx="9055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Произвольное внимание</a:t>
            </a: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— это вид внимания, который возникает в результате волевых усилий человека</a:t>
            </a:r>
            <a:r>
              <a:rPr lang="ru-RU" sz="3600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2828836"/>
            <a:ext cx="8473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После</a:t>
            </a:r>
            <a:r>
              <a:rPr lang="en-US" sz="3600" b="1" i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3600" b="1" i="1" dirty="0" smtClean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произвольное </a:t>
            </a:r>
            <a:r>
              <a:rPr lang="ru-RU" sz="3600" b="1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внимание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 — это</a:t>
            </a:r>
            <a:r>
              <a:rPr lang="ru-RU" sz="3600" i="1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 </a:t>
            </a:r>
            <a:r>
              <a:rPr lang="ru-RU" sz="3600" dirty="0">
                <a:solidFill>
                  <a:schemeClr val="accent4">
                    <a:lumMod val="50000"/>
                  </a:schemeClr>
                </a:solidFill>
                <a:latin typeface="Georgia" panose="02040502050405020303" pitchFamily="18" charset="0"/>
              </a:rPr>
              <a:t>такой вид внимания, который подобно произвольному носит целенаправленный характер, но не требует для реализации постоянных волевых усилий.</a:t>
            </a:r>
          </a:p>
        </p:txBody>
      </p:sp>
    </p:spTree>
    <p:extLst>
      <p:ext uri="{BB962C8B-B14F-4D97-AF65-F5344CB8AC3E}">
        <p14:creationId xmlns:p14="http://schemas.microsoft.com/office/powerpoint/2010/main" xmlns="" val="298489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48565" y="0"/>
            <a:ext cx="8989996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625" marR="4762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Первое правило</a:t>
            </a: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главное заставить себя начать, а потом станет легче. </a:t>
            </a:r>
            <a:endParaRPr lang="ru-RU" b="1" dirty="0" smtClean="0">
              <a:solidFill>
                <a:srgbClr val="000000"/>
              </a:solidFill>
              <a:latin typeface="Georgia Pro Black" panose="02040A02050405020203" pitchFamily="18" charset="0"/>
              <a:ea typeface="Times New Roman" panose="02020603050405020304" pitchFamily="18" charset="0"/>
            </a:endParaRPr>
          </a:p>
          <a:p>
            <a:pPr marL="47625" marR="4762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C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Правило </a:t>
            </a:r>
            <a:r>
              <a:rPr lang="ru-RU" b="1" dirty="0">
                <a:solidFill>
                  <a:srgbClr val="C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второе</a:t>
            </a: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</a:rPr>
              <a:t>: регулярность, быстро переходит в хорошую привычку.</a:t>
            </a:r>
            <a:endParaRPr lang="ru-RU" sz="1600" b="1" dirty="0">
              <a:latin typeface="Georgia Pro Black" panose="02040A02050405020203" pitchFamily="18" charset="0"/>
              <a:ea typeface="Times New Roman" panose="02020603050405020304" pitchFamily="18" charset="0"/>
            </a:endParaRPr>
          </a:p>
          <a:p>
            <a:pPr marL="47625" marR="4762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Определите себе точное время для занятий и тренировок. Для начала хватит и нескольких минут в день. Но обязательное условие: пропускать нельзя!</a:t>
            </a:r>
            <a:endParaRPr lang="ru-RU" sz="1400" b="1" dirty="0"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7625" marR="4762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Достаточно один раз дать себе слабину, и считайте, что все придется начинать сначала. Без силы воли (произвольное внимание), на первых парах, не обойтись.</a:t>
            </a:r>
            <a:endParaRPr lang="ru-RU" sz="1400" b="1" dirty="0">
              <a:latin typeface="Georgia Pro Black" panose="02040A02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762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Правило третье</a:t>
            </a: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творческих подход, к решению проблемы - это всегда успех.</a:t>
            </a:r>
            <a:r>
              <a:rPr lang="ru-RU" b="1" dirty="0">
                <a:solidFill>
                  <a:srgbClr val="141414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превращайте свои занятия в рутину. Нет ничего хуже постоянно заставлять себя заниматься скучным делом.  Есть много вариантов тренировки внимания.</a:t>
            </a:r>
            <a:r>
              <a:rPr lang="ru-RU" b="1" dirty="0">
                <a:solidFill>
                  <a:srgbClr val="141414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Выбирайте тот, что более всего подходит лично </a:t>
            </a:r>
            <a:r>
              <a:rPr lang="ru-RU" b="1" dirty="0" err="1">
                <a:solidFill>
                  <a:srgbClr val="000000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Вам.</a:t>
            </a:r>
            <a:r>
              <a:rPr lang="ru-RU" sz="2400" b="1" dirty="0" err="1">
                <a:solidFill>
                  <a:srgbClr val="FCFCFC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Тренировка</a:t>
            </a:r>
            <a:r>
              <a:rPr lang="ru-RU" sz="2400" b="1" dirty="0">
                <a:solidFill>
                  <a:srgbClr val="FCFCFC"/>
                </a:solidFill>
                <a:latin typeface="Georgia Pro Black" panose="02040A020504050202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CFCF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внимания: Осознание мира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08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Свойства </a:t>
            </a:r>
            <a:r>
              <a:rPr lang="ru-RU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внимания</a:t>
            </a:r>
            <a:r>
              <a:rPr lang="en-US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/>
            </a:r>
            <a:br>
              <a:rPr lang="en-US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</a:br>
            <a:endParaRPr lang="ru-RU" sz="54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92924" y="24574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Концентрация 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свойство, которое показывает степень сосредоточенности на объекте. 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9600" y="333545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Устойчивость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это длительность сосредоточения внимания на объекте. 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99600" y="1379618"/>
            <a:ext cx="6147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внимания определяется количеством объектов, которые человек может одновременно удерживать в зоне повышенного внимания.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92924" y="411343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4. 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 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 определяется способностью человека одновременно выполнять несколько действий (возможность удержать в сфере внимания одновременно несколько объектов).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92924" y="55892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5. </a:t>
            </a:r>
            <a:r>
              <a:rPr lang="ru-RU" b="1" i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Переключение</a:t>
            </a: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– это процесс преднамеренного перемещения внимания с одного объекта на другой. 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85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rok.1sept.ru/%D1%81%D1%82%D0%B0%D1%82%D1%8C%D0%B8/525316/img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0084" y="246545"/>
            <a:ext cx="8027469" cy="6086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59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1729" y="366415"/>
            <a:ext cx="4589272" cy="103108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Любопытный</a:t>
            </a:r>
            <a:endParaRPr lang="ru-RU" sz="5400" b="1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pic>
        <p:nvPicPr>
          <p:cNvPr id="3" name="Picture 4" descr="https://stihi-i-proza.ru/wp-content/uploads/2018/01/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1036" y="1655198"/>
            <a:ext cx="6070658" cy="4712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502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5429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91796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538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  <a:latin typeface="Georgia Pro Cond Black" panose="02040A06050405020203" pitchFamily="18" charset="0"/>
              </a:rPr>
              <a:t/>
            </a:r>
            <a:br>
              <a:rPr lang="ru-RU" dirty="0">
                <a:solidFill>
                  <a:srgbClr val="C00000"/>
                </a:solidFill>
                <a:latin typeface="Georgia Pro Cond Black" panose="02040A06050405020203" pitchFamily="18" charset="0"/>
              </a:rPr>
            </a:br>
            <a:endParaRPr lang="ru-RU" dirty="0">
              <a:solidFill>
                <a:srgbClr val="C00000"/>
              </a:solidFill>
              <a:latin typeface="Georgia Pro Cond Black" panose="02040A06050405020203" pitchFamily="18" charset="0"/>
            </a:endParaRPr>
          </a:p>
        </p:txBody>
      </p:sp>
      <p:pic>
        <p:nvPicPr>
          <p:cNvPr id="3" name="Рисунок 2" descr="https://urok.1sept.ru/%D1%81%D1%82%D0%B0%D1%82%D1%8C%D0%B8/525316/img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294" y="1034732"/>
            <a:ext cx="10356782" cy="455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965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7723" y="298383"/>
            <a:ext cx="7771588" cy="6383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835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4357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urok.1sept.ru/%D1%81%D1%82%D0%B0%D1%82%D1%8C%D0%B8/525316/img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5448" y="365760"/>
            <a:ext cx="8441356" cy="6112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7499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36454cd6ba7b66fbba1d1c2aabcfe5d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787" y="458787"/>
            <a:ext cx="8001017" cy="594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657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04239cb9bdb1425c971753aff46124f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6573" y="458787"/>
            <a:ext cx="8431730" cy="594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61583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38be63af9e6c6fbf49e2850600b05cf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787" y="458787"/>
            <a:ext cx="7279122" cy="594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48651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matugin-eidos.com/gallery_gen/4c7faadda41818939dfc25028521b2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5787" y="458787"/>
            <a:ext cx="5940425" cy="594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4860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ab42e56f5c30164993c4efb6545f66d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3347" y="664143"/>
            <a:ext cx="6653062" cy="5315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936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733ba2fe6eec5fc3da7ee3d738df1027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8006" y="619859"/>
            <a:ext cx="5953392" cy="5395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610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553db184a1562b00bb33428e5c66497f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2128" y="513981"/>
            <a:ext cx="6011144" cy="592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755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60bb2e620923eaf9e88df104f6758b9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95566" y="557095"/>
            <a:ext cx="5987448" cy="53143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63798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3600" y="640081"/>
            <a:ext cx="8900160" cy="762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Georgia" panose="02040502050405020303" pitchFamily="18" charset="0"/>
              </a:rPr>
              <a:t>1     2      3      4      5      6      7           8  </a:t>
            </a:r>
            <a:r>
              <a:rPr lang="ru-RU" dirty="0" smtClean="0">
                <a:latin typeface="Georgia" panose="02040502050405020303" pitchFamily="18" charset="0"/>
              </a:rPr>
              <a:t>                          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27200" y="5181599"/>
            <a:ext cx="9926319" cy="124968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Georgia" panose="02040502050405020303" pitchFamily="18" charset="0"/>
              </a:rPr>
              <a:t>И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         Н              В                  А                 Н                М                    Е                      И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316480" y="1280160"/>
            <a:ext cx="1981200" cy="3936480"/>
          </a:xfrm>
          <a:custGeom>
            <a:avLst/>
            <a:gdLst>
              <a:gd name="connsiteX0" fmla="*/ 0 w 1981200"/>
              <a:gd name="connsiteY0" fmla="*/ 0 h 3936480"/>
              <a:gd name="connsiteX1" fmla="*/ 10160 w 1981200"/>
              <a:gd name="connsiteY1" fmla="*/ 50800 h 3936480"/>
              <a:gd name="connsiteX2" fmla="*/ 30480 w 1981200"/>
              <a:gd name="connsiteY2" fmla="*/ 182880 h 3936480"/>
              <a:gd name="connsiteX3" fmla="*/ 50800 w 1981200"/>
              <a:gd name="connsiteY3" fmla="*/ 538480 h 3936480"/>
              <a:gd name="connsiteX4" fmla="*/ 81280 w 1981200"/>
              <a:gd name="connsiteY4" fmla="*/ 690880 h 3936480"/>
              <a:gd name="connsiteX5" fmla="*/ 91440 w 1981200"/>
              <a:gd name="connsiteY5" fmla="*/ 751840 h 3936480"/>
              <a:gd name="connsiteX6" fmla="*/ 101600 w 1981200"/>
              <a:gd name="connsiteY6" fmla="*/ 873760 h 3936480"/>
              <a:gd name="connsiteX7" fmla="*/ 121920 w 1981200"/>
              <a:gd name="connsiteY7" fmla="*/ 1046480 h 3936480"/>
              <a:gd name="connsiteX8" fmla="*/ 132080 w 1981200"/>
              <a:gd name="connsiteY8" fmla="*/ 1137920 h 3936480"/>
              <a:gd name="connsiteX9" fmla="*/ 142240 w 1981200"/>
              <a:gd name="connsiteY9" fmla="*/ 1168400 h 3936480"/>
              <a:gd name="connsiteX10" fmla="*/ 152400 w 1981200"/>
              <a:gd name="connsiteY10" fmla="*/ 1209040 h 3936480"/>
              <a:gd name="connsiteX11" fmla="*/ 162560 w 1981200"/>
              <a:gd name="connsiteY11" fmla="*/ 1239520 h 3936480"/>
              <a:gd name="connsiteX12" fmla="*/ 182880 w 1981200"/>
              <a:gd name="connsiteY12" fmla="*/ 1320800 h 3936480"/>
              <a:gd name="connsiteX13" fmla="*/ 203200 w 1981200"/>
              <a:gd name="connsiteY13" fmla="*/ 1402080 h 3936480"/>
              <a:gd name="connsiteX14" fmla="*/ 213360 w 1981200"/>
              <a:gd name="connsiteY14" fmla="*/ 1432560 h 3936480"/>
              <a:gd name="connsiteX15" fmla="*/ 233680 w 1981200"/>
              <a:gd name="connsiteY15" fmla="*/ 1513840 h 3936480"/>
              <a:gd name="connsiteX16" fmla="*/ 274320 w 1981200"/>
              <a:gd name="connsiteY16" fmla="*/ 1574800 h 3936480"/>
              <a:gd name="connsiteX17" fmla="*/ 284480 w 1981200"/>
              <a:gd name="connsiteY17" fmla="*/ 1615440 h 3936480"/>
              <a:gd name="connsiteX18" fmla="*/ 304800 w 1981200"/>
              <a:gd name="connsiteY18" fmla="*/ 1656080 h 3936480"/>
              <a:gd name="connsiteX19" fmla="*/ 314960 w 1981200"/>
              <a:gd name="connsiteY19" fmla="*/ 1717040 h 3936480"/>
              <a:gd name="connsiteX20" fmla="*/ 345440 w 1981200"/>
              <a:gd name="connsiteY20" fmla="*/ 1747520 h 3936480"/>
              <a:gd name="connsiteX21" fmla="*/ 365760 w 1981200"/>
              <a:gd name="connsiteY21" fmla="*/ 1778000 h 3936480"/>
              <a:gd name="connsiteX22" fmla="*/ 426720 w 1981200"/>
              <a:gd name="connsiteY22" fmla="*/ 1838960 h 3936480"/>
              <a:gd name="connsiteX23" fmla="*/ 487680 w 1981200"/>
              <a:gd name="connsiteY23" fmla="*/ 1910080 h 3936480"/>
              <a:gd name="connsiteX24" fmla="*/ 579120 w 1981200"/>
              <a:gd name="connsiteY24" fmla="*/ 1960880 h 3936480"/>
              <a:gd name="connsiteX25" fmla="*/ 609600 w 1981200"/>
              <a:gd name="connsiteY25" fmla="*/ 1991360 h 3936480"/>
              <a:gd name="connsiteX26" fmla="*/ 640080 w 1981200"/>
              <a:gd name="connsiteY26" fmla="*/ 2001520 h 3936480"/>
              <a:gd name="connsiteX27" fmla="*/ 701040 w 1981200"/>
              <a:gd name="connsiteY27" fmla="*/ 2042160 h 3936480"/>
              <a:gd name="connsiteX28" fmla="*/ 741680 w 1981200"/>
              <a:gd name="connsiteY28" fmla="*/ 2062480 h 3936480"/>
              <a:gd name="connsiteX29" fmla="*/ 772160 w 1981200"/>
              <a:gd name="connsiteY29" fmla="*/ 2092960 h 3936480"/>
              <a:gd name="connsiteX30" fmla="*/ 853440 w 1981200"/>
              <a:gd name="connsiteY30" fmla="*/ 2133600 h 3936480"/>
              <a:gd name="connsiteX31" fmla="*/ 894080 w 1981200"/>
              <a:gd name="connsiteY31" fmla="*/ 2174240 h 3936480"/>
              <a:gd name="connsiteX32" fmla="*/ 955040 w 1981200"/>
              <a:gd name="connsiteY32" fmla="*/ 2214880 h 3936480"/>
              <a:gd name="connsiteX33" fmla="*/ 985520 w 1981200"/>
              <a:gd name="connsiteY33" fmla="*/ 2235200 h 3936480"/>
              <a:gd name="connsiteX34" fmla="*/ 1016000 w 1981200"/>
              <a:gd name="connsiteY34" fmla="*/ 2255520 h 3936480"/>
              <a:gd name="connsiteX35" fmla="*/ 1076960 w 1981200"/>
              <a:gd name="connsiteY35" fmla="*/ 2275840 h 3936480"/>
              <a:gd name="connsiteX36" fmla="*/ 1178560 w 1981200"/>
              <a:gd name="connsiteY36" fmla="*/ 2346960 h 3936480"/>
              <a:gd name="connsiteX37" fmla="*/ 1209040 w 1981200"/>
              <a:gd name="connsiteY37" fmla="*/ 2367280 h 3936480"/>
              <a:gd name="connsiteX38" fmla="*/ 1300480 w 1981200"/>
              <a:gd name="connsiteY38" fmla="*/ 2448560 h 3936480"/>
              <a:gd name="connsiteX39" fmla="*/ 1330960 w 1981200"/>
              <a:gd name="connsiteY39" fmla="*/ 2458720 h 3936480"/>
              <a:gd name="connsiteX40" fmla="*/ 1381760 w 1981200"/>
              <a:gd name="connsiteY40" fmla="*/ 2509520 h 3936480"/>
              <a:gd name="connsiteX41" fmla="*/ 1442720 w 1981200"/>
              <a:gd name="connsiteY41" fmla="*/ 2550160 h 3936480"/>
              <a:gd name="connsiteX42" fmla="*/ 1513840 w 1981200"/>
              <a:gd name="connsiteY42" fmla="*/ 2600960 h 3936480"/>
              <a:gd name="connsiteX43" fmla="*/ 1544320 w 1981200"/>
              <a:gd name="connsiteY43" fmla="*/ 2631440 h 3936480"/>
              <a:gd name="connsiteX44" fmla="*/ 1574800 w 1981200"/>
              <a:gd name="connsiteY44" fmla="*/ 2651760 h 3936480"/>
              <a:gd name="connsiteX45" fmla="*/ 1635760 w 1981200"/>
              <a:gd name="connsiteY45" fmla="*/ 2712720 h 3936480"/>
              <a:gd name="connsiteX46" fmla="*/ 1666240 w 1981200"/>
              <a:gd name="connsiteY46" fmla="*/ 2743200 h 3936480"/>
              <a:gd name="connsiteX47" fmla="*/ 1696720 w 1981200"/>
              <a:gd name="connsiteY47" fmla="*/ 2763520 h 3936480"/>
              <a:gd name="connsiteX48" fmla="*/ 1717040 w 1981200"/>
              <a:gd name="connsiteY48" fmla="*/ 2794000 h 3936480"/>
              <a:gd name="connsiteX49" fmla="*/ 1747520 w 1981200"/>
              <a:gd name="connsiteY49" fmla="*/ 2824480 h 3936480"/>
              <a:gd name="connsiteX50" fmla="*/ 1778000 w 1981200"/>
              <a:gd name="connsiteY50" fmla="*/ 2895600 h 3936480"/>
              <a:gd name="connsiteX51" fmla="*/ 1798320 w 1981200"/>
              <a:gd name="connsiteY51" fmla="*/ 2926080 h 3936480"/>
              <a:gd name="connsiteX52" fmla="*/ 1818640 w 1981200"/>
              <a:gd name="connsiteY52" fmla="*/ 2987040 h 3936480"/>
              <a:gd name="connsiteX53" fmla="*/ 1828800 w 1981200"/>
              <a:gd name="connsiteY53" fmla="*/ 3017520 h 3936480"/>
              <a:gd name="connsiteX54" fmla="*/ 1838960 w 1981200"/>
              <a:gd name="connsiteY54" fmla="*/ 3048000 h 3936480"/>
              <a:gd name="connsiteX55" fmla="*/ 1859280 w 1981200"/>
              <a:gd name="connsiteY55" fmla="*/ 3129280 h 3936480"/>
              <a:gd name="connsiteX56" fmla="*/ 1869440 w 1981200"/>
              <a:gd name="connsiteY56" fmla="*/ 3190240 h 3936480"/>
              <a:gd name="connsiteX57" fmla="*/ 1889760 w 1981200"/>
              <a:gd name="connsiteY57" fmla="*/ 3251200 h 3936480"/>
              <a:gd name="connsiteX58" fmla="*/ 1899920 w 1981200"/>
              <a:gd name="connsiteY58" fmla="*/ 3322320 h 3936480"/>
              <a:gd name="connsiteX59" fmla="*/ 1910080 w 1981200"/>
              <a:gd name="connsiteY59" fmla="*/ 3352800 h 3936480"/>
              <a:gd name="connsiteX60" fmla="*/ 1971040 w 1981200"/>
              <a:gd name="connsiteY60" fmla="*/ 3373120 h 3936480"/>
              <a:gd name="connsiteX61" fmla="*/ 1981200 w 1981200"/>
              <a:gd name="connsiteY61" fmla="*/ 3403600 h 3936480"/>
              <a:gd name="connsiteX62" fmla="*/ 1960880 w 1981200"/>
              <a:gd name="connsiteY62" fmla="*/ 3647440 h 3936480"/>
              <a:gd name="connsiteX63" fmla="*/ 1971040 w 1981200"/>
              <a:gd name="connsiteY63" fmla="*/ 3931920 h 3936480"/>
              <a:gd name="connsiteX64" fmla="*/ 1950720 w 1981200"/>
              <a:gd name="connsiteY64" fmla="*/ 3850640 h 393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981200" h="3936480">
                <a:moveTo>
                  <a:pt x="0" y="0"/>
                </a:moveTo>
                <a:cubicBezTo>
                  <a:pt x="3387" y="16933"/>
                  <a:pt x="7718" y="33705"/>
                  <a:pt x="10160" y="50800"/>
                </a:cubicBezTo>
                <a:cubicBezTo>
                  <a:pt x="29663" y="187324"/>
                  <a:pt x="9330" y="98280"/>
                  <a:pt x="30480" y="182880"/>
                </a:cubicBezTo>
                <a:cubicBezTo>
                  <a:pt x="31153" y="195660"/>
                  <a:pt x="47019" y="509176"/>
                  <a:pt x="50800" y="538480"/>
                </a:cubicBezTo>
                <a:cubicBezTo>
                  <a:pt x="57430" y="589860"/>
                  <a:pt x="71120" y="640080"/>
                  <a:pt x="81280" y="690880"/>
                </a:cubicBezTo>
                <a:cubicBezTo>
                  <a:pt x="85320" y="711080"/>
                  <a:pt x="89165" y="731366"/>
                  <a:pt x="91440" y="751840"/>
                </a:cubicBezTo>
                <a:cubicBezTo>
                  <a:pt x="95943" y="792371"/>
                  <a:pt x="97908" y="833147"/>
                  <a:pt x="101600" y="873760"/>
                </a:cubicBezTo>
                <a:cubicBezTo>
                  <a:pt x="117056" y="1043772"/>
                  <a:pt x="104897" y="910298"/>
                  <a:pt x="121920" y="1046480"/>
                </a:cubicBezTo>
                <a:cubicBezTo>
                  <a:pt x="125724" y="1076911"/>
                  <a:pt x="127038" y="1107670"/>
                  <a:pt x="132080" y="1137920"/>
                </a:cubicBezTo>
                <a:cubicBezTo>
                  <a:pt x="133841" y="1148484"/>
                  <a:pt x="139298" y="1158102"/>
                  <a:pt x="142240" y="1168400"/>
                </a:cubicBezTo>
                <a:cubicBezTo>
                  <a:pt x="146076" y="1181826"/>
                  <a:pt x="148564" y="1195614"/>
                  <a:pt x="152400" y="1209040"/>
                </a:cubicBezTo>
                <a:cubicBezTo>
                  <a:pt x="155342" y="1219338"/>
                  <a:pt x="159742" y="1229188"/>
                  <a:pt x="162560" y="1239520"/>
                </a:cubicBezTo>
                <a:cubicBezTo>
                  <a:pt x="169908" y="1266463"/>
                  <a:pt x="176107" y="1293707"/>
                  <a:pt x="182880" y="1320800"/>
                </a:cubicBezTo>
                <a:cubicBezTo>
                  <a:pt x="189653" y="1347893"/>
                  <a:pt x="194369" y="1375586"/>
                  <a:pt x="203200" y="1402080"/>
                </a:cubicBezTo>
                <a:cubicBezTo>
                  <a:pt x="206587" y="1412240"/>
                  <a:pt x="210542" y="1422228"/>
                  <a:pt x="213360" y="1432560"/>
                </a:cubicBezTo>
                <a:cubicBezTo>
                  <a:pt x="220708" y="1459503"/>
                  <a:pt x="218189" y="1490603"/>
                  <a:pt x="233680" y="1513840"/>
                </a:cubicBezTo>
                <a:lnTo>
                  <a:pt x="274320" y="1574800"/>
                </a:lnTo>
                <a:cubicBezTo>
                  <a:pt x="277707" y="1588347"/>
                  <a:pt x="279577" y="1602365"/>
                  <a:pt x="284480" y="1615440"/>
                </a:cubicBezTo>
                <a:cubicBezTo>
                  <a:pt x="289798" y="1629621"/>
                  <a:pt x="300448" y="1641573"/>
                  <a:pt x="304800" y="1656080"/>
                </a:cubicBezTo>
                <a:cubicBezTo>
                  <a:pt x="310719" y="1675811"/>
                  <a:pt x="306593" y="1698215"/>
                  <a:pt x="314960" y="1717040"/>
                </a:cubicBezTo>
                <a:cubicBezTo>
                  <a:pt x="320796" y="1730170"/>
                  <a:pt x="336242" y="1736482"/>
                  <a:pt x="345440" y="1747520"/>
                </a:cubicBezTo>
                <a:cubicBezTo>
                  <a:pt x="353257" y="1756901"/>
                  <a:pt x="357648" y="1768874"/>
                  <a:pt x="365760" y="1778000"/>
                </a:cubicBezTo>
                <a:cubicBezTo>
                  <a:pt x="384852" y="1799478"/>
                  <a:pt x="409478" y="1815971"/>
                  <a:pt x="426720" y="1838960"/>
                </a:cubicBezTo>
                <a:cubicBezTo>
                  <a:pt x="440805" y="1857740"/>
                  <a:pt x="466453" y="1895929"/>
                  <a:pt x="487680" y="1910080"/>
                </a:cubicBezTo>
                <a:cubicBezTo>
                  <a:pt x="564336" y="1961184"/>
                  <a:pt x="456783" y="1838543"/>
                  <a:pt x="579120" y="1960880"/>
                </a:cubicBezTo>
                <a:cubicBezTo>
                  <a:pt x="589280" y="1971040"/>
                  <a:pt x="597645" y="1983390"/>
                  <a:pt x="609600" y="1991360"/>
                </a:cubicBezTo>
                <a:cubicBezTo>
                  <a:pt x="618511" y="1997301"/>
                  <a:pt x="630718" y="1996319"/>
                  <a:pt x="640080" y="2001520"/>
                </a:cubicBezTo>
                <a:cubicBezTo>
                  <a:pt x="661428" y="2013380"/>
                  <a:pt x="679197" y="2031238"/>
                  <a:pt x="701040" y="2042160"/>
                </a:cubicBezTo>
                <a:cubicBezTo>
                  <a:pt x="714587" y="2048933"/>
                  <a:pt x="729355" y="2053677"/>
                  <a:pt x="741680" y="2062480"/>
                </a:cubicBezTo>
                <a:cubicBezTo>
                  <a:pt x="753372" y="2070831"/>
                  <a:pt x="761122" y="2083762"/>
                  <a:pt x="772160" y="2092960"/>
                </a:cubicBezTo>
                <a:cubicBezTo>
                  <a:pt x="800255" y="2116373"/>
                  <a:pt x="817529" y="2119236"/>
                  <a:pt x="853440" y="2133600"/>
                </a:cubicBezTo>
                <a:cubicBezTo>
                  <a:pt x="866987" y="2147147"/>
                  <a:pt x="879120" y="2162272"/>
                  <a:pt x="894080" y="2174240"/>
                </a:cubicBezTo>
                <a:cubicBezTo>
                  <a:pt x="913150" y="2189496"/>
                  <a:pt x="934720" y="2201333"/>
                  <a:pt x="955040" y="2214880"/>
                </a:cubicBezTo>
                <a:lnTo>
                  <a:pt x="985520" y="2235200"/>
                </a:lnTo>
                <a:cubicBezTo>
                  <a:pt x="995680" y="2241973"/>
                  <a:pt x="1004416" y="2251659"/>
                  <a:pt x="1016000" y="2255520"/>
                </a:cubicBezTo>
                <a:lnTo>
                  <a:pt x="1076960" y="2275840"/>
                </a:lnTo>
                <a:cubicBezTo>
                  <a:pt x="1137137" y="2320973"/>
                  <a:pt x="1103511" y="2296927"/>
                  <a:pt x="1178560" y="2346960"/>
                </a:cubicBezTo>
                <a:cubicBezTo>
                  <a:pt x="1188720" y="2353733"/>
                  <a:pt x="1200406" y="2358646"/>
                  <a:pt x="1209040" y="2367280"/>
                </a:cubicBezTo>
                <a:cubicBezTo>
                  <a:pt x="1235967" y="2394207"/>
                  <a:pt x="1264220" y="2430430"/>
                  <a:pt x="1300480" y="2448560"/>
                </a:cubicBezTo>
                <a:cubicBezTo>
                  <a:pt x="1310059" y="2453349"/>
                  <a:pt x="1320800" y="2455333"/>
                  <a:pt x="1330960" y="2458720"/>
                </a:cubicBezTo>
                <a:cubicBezTo>
                  <a:pt x="1368213" y="2514600"/>
                  <a:pt x="1330960" y="2467187"/>
                  <a:pt x="1381760" y="2509520"/>
                </a:cubicBezTo>
                <a:cubicBezTo>
                  <a:pt x="1432497" y="2551801"/>
                  <a:pt x="1389155" y="2532305"/>
                  <a:pt x="1442720" y="2550160"/>
                </a:cubicBezTo>
                <a:cubicBezTo>
                  <a:pt x="1521969" y="2629409"/>
                  <a:pt x="1420230" y="2534096"/>
                  <a:pt x="1513840" y="2600960"/>
                </a:cubicBezTo>
                <a:cubicBezTo>
                  <a:pt x="1525532" y="2609311"/>
                  <a:pt x="1533282" y="2622242"/>
                  <a:pt x="1544320" y="2631440"/>
                </a:cubicBezTo>
                <a:cubicBezTo>
                  <a:pt x="1553701" y="2639257"/>
                  <a:pt x="1565674" y="2643648"/>
                  <a:pt x="1574800" y="2651760"/>
                </a:cubicBezTo>
                <a:cubicBezTo>
                  <a:pt x="1596278" y="2670852"/>
                  <a:pt x="1615440" y="2692400"/>
                  <a:pt x="1635760" y="2712720"/>
                </a:cubicBezTo>
                <a:cubicBezTo>
                  <a:pt x="1645920" y="2722880"/>
                  <a:pt x="1654285" y="2735230"/>
                  <a:pt x="1666240" y="2743200"/>
                </a:cubicBezTo>
                <a:lnTo>
                  <a:pt x="1696720" y="2763520"/>
                </a:lnTo>
                <a:cubicBezTo>
                  <a:pt x="1703493" y="2773680"/>
                  <a:pt x="1709223" y="2784619"/>
                  <a:pt x="1717040" y="2794000"/>
                </a:cubicBezTo>
                <a:cubicBezTo>
                  <a:pt x="1726238" y="2805038"/>
                  <a:pt x="1739169" y="2812788"/>
                  <a:pt x="1747520" y="2824480"/>
                </a:cubicBezTo>
                <a:cubicBezTo>
                  <a:pt x="1782756" y="2873811"/>
                  <a:pt x="1755890" y="2851380"/>
                  <a:pt x="1778000" y="2895600"/>
                </a:cubicBezTo>
                <a:cubicBezTo>
                  <a:pt x="1783461" y="2906522"/>
                  <a:pt x="1793361" y="2914922"/>
                  <a:pt x="1798320" y="2926080"/>
                </a:cubicBezTo>
                <a:cubicBezTo>
                  <a:pt x="1807019" y="2945653"/>
                  <a:pt x="1811867" y="2966720"/>
                  <a:pt x="1818640" y="2987040"/>
                </a:cubicBezTo>
                <a:lnTo>
                  <a:pt x="1828800" y="3017520"/>
                </a:lnTo>
                <a:cubicBezTo>
                  <a:pt x="1832187" y="3027680"/>
                  <a:pt x="1836363" y="3037610"/>
                  <a:pt x="1838960" y="3048000"/>
                </a:cubicBezTo>
                <a:cubicBezTo>
                  <a:pt x="1845733" y="3075093"/>
                  <a:pt x="1853428" y="3101973"/>
                  <a:pt x="1859280" y="3129280"/>
                </a:cubicBezTo>
                <a:cubicBezTo>
                  <a:pt x="1863596" y="3149423"/>
                  <a:pt x="1864444" y="3170255"/>
                  <a:pt x="1869440" y="3190240"/>
                </a:cubicBezTo>
                <a:cubicBezTo>
                  <a:pt x="1874635" y="3211020"/>
                  <a:pt x="1889760" y="3251200"/>
                  <a:pt x="1889760" y="3251200"/>
                </a:cubicBezTo>
                <a:cubicBezTo>
                  <a:pt x="1893147" y="3274907"/>
                  <a:pt x="1895224" y="3298838"/>
                  <a:pt x="1899920" y="3322320"/>
                </a:cubicBezTo>
                <a:cubicBezTo>
                  <a:pt x="1902020" y="3332822"/>
                  <a:pt x="1901365" y="3346575"/>
                  <a:pt x="1910080" y="3352800"/>
                </a:cubicBezTo>
                <a:cubicBezTo>
                  <a:pt x="1927509" y="3365250"/>
                  <a:pt x="1971040" y="3373120"/>
                  <a:pt x="1971040" y="3373120"/>
                </a:cubicBezTo>
                <a:cubicBezTo>
                  <a:pt x="1974427" y="3383280"/>
                  <a:pt x="1981200" y="3392890"/>
                  <a:pt x="1981200" y="3403600"/>
                </a:cubicBezTo>
                <a:cubicBezTo>
                  <a:pt x="1981200" y="3519262"/>
                  <a:pt x="1974394" y="3552845"/>
                  <a:pt x="1960880" y="3647440"/>
                </a:cubicBezTo>
                <a:cubicBezTo>
                  <a:pt x="1964267" y="3742267"/>
                  <a:pt x="1975778" y="3837151"/>
                  <a:pt x="1971040" y="3931920"/>
                </a:cubicBezTo>
                <a:cubicBezTo>
                  <a:pt x="1969645" y="3959812"/>
                  <a:pt x="1950720" y="3850640"/>
                  <a:pt x="1950720" y="38506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3057660" y="1270000"/>
            <a:ext cx="7945620" cy="3931920"/>
          </a:xfrm>
          <a:custGeom>
            <a:avLst/>
            <a:gdLst>
              <a:gd name="connsiteX0" fmla="*/ 274820 w 7945620"/>
              <a:gd name="connsiteY0" fmla="*/ 0 h 3931920"/>
              <a:gd name="connsiteX1" fmla="*/ 325620 w 7945620"/>
              <a:gd name="connsiteY1" fmla="*/ 50800 h 3931920"/>
              <a:gd name="connsiteX2" fmla="*/ 335780 w 7945620"/>
              <a:gd name="connsiteY2" fmla="*/ 81280 h 3931920"/>
              <a:gd name="connsiteX3" fmla="*/ 376420 w 7945620"/>
              <a:gd name="connsiteY3" fmla="*/ 213360 h 3931920"/>
              <a:gd name="connsiteX4" fmla="*/ 396740 w 7945620"/>
              <a:gd name="connsiteY4" fmla="*/ 274320 h 3931920"/>
              <a:gd name="connsiteX5" fmla="*/ 457700 w 7945620"/>
              <a:gd name="connsiteY5" fmla="*/ 335280 h 3931920"/>
              <a:gd name="connsiteX6" fmla="*/ 488180 w 7945620"/>
              <a:gd name="connsiteY6" fmla="*/ 365760 h 3931920"/>
              <a:gd name="connsiteX7" fmla="*/ 518660 w 7945620"/>
              <a:gd name="connsiteY7" fmla="*/ 396240 h 3931920"/>
              <a:gd name="connsiteX8" fmla="*/ 640580 w 7945620"/>
              <a:gd name="connsiteY8" fmla="*/ 436880 h 3931920"/>
              <a:gd name="connsiteX9" fmla="*/ 671060 w 7945620"/>
              <a:gd name="connsiteY9" fmla="*/ 447040 h 3931920"/>
              <a:gd name="connsiteX10" fmla="*/ 701540 w 7945620"/>
              <a:gd name="connsiteY10" fmla="*/ 467360 h 3931920"/>
              <a:gd name="connsiteX11" fmla="*/ 752340 w 7945620"/>
              <a:gd name="connsiteY11" fmla="*/ 477520 h 3931920"/>
              <a:gd name="connsiteX12" fmla="*/ 782820 w 7945620"/>
              <a:gd name="connsiteY12" fmla="*/ 487680 h 3931920"/>
              <a:gd name="connsiteX13" fmla="*/ 823460 w 7945620"/>
              <a:gd name="connsiteY13" fmla="*/ 497840 h 3931920"/>
              <a:gd name="connsiteX14" fmla="*/ 853940 w 7945620"/>
              <a:gd name="connsiteY14" fmla="*/ 508000 h 3931920"/>
              <a:gd name="connsiteX15" fmla="*/ 904740 w 7945620"/>
              <a:gd name="connsiteY15" fmla="*/ 518160 h 3931920"/>
              <a:gd name="connsiteX16" fmla="*/ 986020 w 7945620"/>
              <a:gd name="connsiteY16" fmla="*/ 548640 h 3931920"/>
              <a:gd name="connsiteX17" fmla="*/ 1016500 w 7945620"/>
              <a:gd name="connsiteY17" fmla="*/ 558800 h 3931920"/>
              <a:gd name="connsiteX18" fmla="*/ 1077460 w 7945620"/>
              <a:gd name="connsiteY18" fmla="*/ 568960 h 3931920"/>
              <a:gd name="connsiteX19" fmla="*/ 1107940 w 7945620"/>
              <a:gd name="connsiteY19" fmla="*/ 579120 h 3931920"/>
              <a:gd name="connsiteX20" fmla="*/ 1148580 w 7945620"/>
              <a:gd name="connsiteY20" fmla="*/ 589280 h 3931920"/>
              <a:gd name="connsiteX21" fmla="*/ 1250180 w 7945620"/>
              <a:gd name="connsiteY21" fmla="*/ 609600 h 3931920"/>
              <a:gd name="connsiteX22" fmla="*/ 1321300 w 7945620"/>
              <a:gd name="connsiteY22" fmla="*/ 629920 h 3931920"/>
              <a:gd name="connsiteX23" fmla="*/ 1402580 w 7945620"/>
              <a:gd name="connsiteY23" fmla="*/ 640080 h 3931920"/>
              <a:gd name="connsiteX24" fmla="*/ 1473700 w 7945620"/>
              <a:gd name="connsiteY24" fmla="*/ 650240 h 3931920"/>
              <a:gd name="connsiteX25" fmla="*/ 1565140 w 7945620"/>
              <a:gd name="connsiteY25" fmla="*/ 660400 h 3931920"/>
              <a:gd name="connsiteX26" fmla="*/ 1666740 w 7945620"/>
              <a:gd name="connsiteY26" fmla="*/ 680720 h 3931920"/>
              <a:gd name="connsiteX27" fmla="*/ 1727700 w 7945620"/>
              <a:gd name="connsiteY27" fmla="*/ 690880 h 3931920"/>
              <a:gd name="connsiteX28" fmla="*/ 3546340 w 7945620"/>
              <a:gd name="connsiteY28" fmla="*/ 701040 h 3931920"/>
              <a:gd name="connsiteX29" fmla="*/ 4247380 w 7945620"/>
              <a:gd name="connsiteY29" fmla="*/ 721360 h 3931920"/>
              <a:gd name="connsiteX30" fmla="*/ 4887460 w 7945620"/>
              <a:gd name="connsiteY30" fmla="*/ 731520 h 3931920"/>
              <a:gd name="connsiteX31" fmla="*/ 5486900 w 7945620"/>
              <a:gd name="connsiteY31" fmla="*/ 772160 h 3931920"/>
              <a:gd name="connsiteX32" fmla="*/ 5608820 w 7945620"/>
              <a:gd name="connsiteY32" fmla="*/ 782320 h 3931920"/>
              <a:gd name="connsiteX33" fmla="*/ 5751060 w 7945620"/>
              <a:gd name="connsiteY33" fmla="*/ 802640 h 3931920"/>
              <a:gd name="connsiteX34" fmla="*/ 5852660 w 7945620"/>
              <a:gd name="connsiteY34" fmla="*/ 822960 h 3931920"/>
              <a:gd name="connsiteX35" fmla="*/ 6066020 w 7945620"/>
              <a:gd name="connsiteY35" fmla="*/ 833120 h 3931920"/>
              <a:gd name="connsiteX36" fmla="*/ 6797540 w 7945620"/>
              <a:gd name="connsiteY36" fmla="*/ 843280 h 3931920"/>
              <a:gd name="connsiteX37" fmla="*/ 6990580 w 7945620"/>
              <a:gd name="connsiteY37" fmla="*/ 863600 h 3931920"/>
              <a:gd name="connsiteX38" fmla="*/ 7102340 w 7945620"/>
              <a:gd name="connsiteY38" fmla="*/ 883920 h 3931920"/>
              <a:gd name="connsiteX39" fmla="*/ 7193780 w 7945620"/>
              <a:gd name="connsiteY39" fmla="*/ 894080 h 3931920"/>
              <a:gd name="connsiteX40" fmla="*/ 7305540 w 7945620"/>
              <a:gd name="connsiteY40" fmla="*/ 924560 h 3931920"/>
              <a:gd name="connsiteX41" fmla="*/ 7376660 w 7945620"/>
              <a:gd name="connsiteY41" fmla="*/ 934720 h 3931920"/>
              <a:gd name="connsiteX42" fmla="*/ 7559540 w 7945620"/>
              <a:gd name="connsiteY42" fmla="*/ 965200 h 3931920"/>
              <a:gd name="connsiteX43" fmla="*/ 7600180 w 7945620"/>
              <a:gd name="connsiteY43" fmla="*/ 975360 h 3931920"/>
              <a:gd name="connsiteX44" fmla="*/ 7711940 w 7945620"/>
              <a:gd name="connsiteY44" fmla="*/ 1056640 h 3931920"/>
              <a:gd name="connsiteX45" fmla="*/ 7742420 w 7945620"/>
              <a:gd name="connsiteY45" fmla="*/ 1076960 h 3931920"/>
              <a:gd name="connsiteX46" fmla="*/ 7823700 w 7945620"/>
              <a:gd name="connsiteY46" fmla="*/ 1168400 h 3931920"/>
              <a:gd name="connsiteX47" fmla="*/ 7884660 w 7945620"/>
              <a:gd name="connsiteY47" fmla="*/ 1249680 h 3931920"/>
              <a:gd name="connsiteX48" fmla="*/ 7925300 w 7945620"/>
              <a:gd name="connsiteY48" fmla="*/ 1330960 h 3931920"/>
              <a:gd name="connsiteX49" fmla="*/ 7945620 w 7945620"/>
              <a:gd name="connsiteY49" fmla="*/ 1402080 h 3931920"/>
              <a:gd name="connsiteX50" fmla="*/ 7935460 w 7945620"/>
              <a:gd name="connsiteY50" fmla="*/ 1706880 h 3931920"/>
              <a:gd name="connsiteX51" fmla="*/ 7904980 w 7945620"/>
              <a:gd name="connsiteY51" fmla="*/ 1788160 h 3931920"/>
              <a:gd name="connsiteX52" fmla="*/ 7894820 w 7945620"/>
              <a:gd name="connsiteY52" fmla="*/ 1818640 h 3931920"/>
              <a:gd name="connsiteX53" fmla="*/ 7874500 w 7945620"/>
              <a:gd name="connsiteY53" fmla="*/ 1849120 h 3931920"/>
              <a:gd name="connsiteX54" fmla="*/ 7803380 w 7945620"/>
              <a:gd name="connsiteY54" fmla="*/ 1940560 h 3931920"/>
              <a:gd name="connsiteX55" fmla="*/ 7783060 w 7945620"/>
              <a:gd name="connsiteY55" fmla="*/ 2021840 h 3931920"/>
              <a:gd name="connsiteX56" fmla="*/ 7742420 w 7945620"/>
              <a:gd name="connsiteY56" fmla="*/ 2082800 h 3931920"/>
              <a:gd name="connsiteX57" fmla="*/ 7722100 w 7945620"/>
              <a:gd name="connsiteY57" fmla="*/ 2113280 h 3931920"/>
              <a:gd name="connsiteX58" fmla="*/ 7691620 w 7945620"/>
              <a:gd name="connsiteY58" fmla="*/ 2143760 h 3931920"/>
              <a:gd name="connsiteX59" fmla="*/ 7681460 w 7945620"/>
              <a:gd name="connsiteY59" fmla="*/ 2174240 h 3931920"/>
              <a:gd name="connsiteX60" fmla="*/ 7650980 w 7945620"/>
              <a:gd name="connsiteY60" fmla="*/ 2194560 h 3931920"/>
              <a:gd name="connsiteX61" fmla="*/ 7620500 w 7945620"/>
              <a:gd name="connsiteY61" fmla="*/ 2225040 h 3931920"/>
              <a:gd name="connsiteX62" fmla="*/ 7600180 w 7945620"/>
              <a:gd name="connsiteY62" fmla="*/ 2255520 h 3931920"/>
              <a:gd name="connsiteX63" fmla="*/ 7529060 w 7945620"/>
              <a:gd name="connsiteY63" fmla="*/ 2296160 h 3931920"/>
              <a:gd name="connsiteX64" fmla="*/ 7478260 w 7945620"/>
              <a:gd name="connsiteY64" fmla="*/ 2316480 h 3931920"/>
              <a:gd name="connsiteX65" fmla="*/ 7417300 w 7945620"/>
              <a:gd name="connsiteY65" fmla="*/ 2367280 h 3931920"/>
              <a:gd name="connsiteX66" fmla="*/ 7386820 w 7945620"/>
              <a:gd name="connsiteY66" fmla="*/ 2377440 h 3931920"/>
              <a:gd name="connsiteX67" fmla="*/ 7356340 w 7945620"/>
              <a:gd name="connsiteY67" fmla="*/ 2397760 h 3931920"/>
              <a:gd name="connsiteX68" fmla="*/ 7325860 w 7945620"/>
              <a:gd name="connsiteY68" fmla="*/ 2407920 h 3931920"/>
              <a:gd name="connsiteX69" fmla="*/ 7295380 w 7945620"/>
              <a:gd name="connsiteY69" fmla="*/ 2428240 h 3931920"/>
              <a:gd name="connsiteX70" fmla="*/ 7234420 w 7945620"/>
              <a:gd name="connsiteY70" fmla="*/ 2448560 h 3931920"/>
              <a:gd name="connsiteX71" fmla="*/ 7193780 w 7945620"/>
              <a:gd name="connsiteY71" fmla="*/ 2468880 h 3931920"/>
              <a:gd name="connsiteX72" fmla="*/ 7153140 w 7945620"/>
              <a:gd name="connsiteY72" fmla="*/ 2499360 h 3931920"/>
              <a:gd name="connsiteX73" fmla="*/ 7092180 w 7945620"/>
              <a:gd name="connsiteY73" fmla="*/ 2519680 h 3931920"/>
              <a:gd name="connsiteX74" fmla="*/ 7010900 w 7945620"/>
              <a:gd name="connsiteY74" fmla="*/ 2550160 h 3931920"/>
              <a:gd name="connsiteX75" fmla="*/ 6919460 w 7945620"/>
              <a:gd name="connsiteY75" fmla="*/ 2590800 h 3931920"/>
              <a:gd name="connsiteX76" fmla="*/ 6858500 w 7945620"/>
              <a:gd name="connsiteY76" fmla="*/ 2611120 h 3931920"/>
              <a:gd name="connsiteX77" fmla="*/ 6777220 w 7945620"/>
              <a:gd name="connsiteY77" fmla="*/ 2641600 h 3931920"/>
              <a:gd name="connsiteX78" fmla="*/ 6665460 w 7945620"/>
              <a:gd name="connsiteY78" fmla="*/ 2651760 h 3931920"/>
              <a:gd name="connsiteX79" fmla="*/ 2052820 w 7945620"/>
              <a:gd name="connsiteY79" fmla="*/ 2692400 h 3931920"/>
              <a:gd name="connsiteX80" fmla="*/ 1107940 w 7945620"/>
              <a:gd name="connsiteY80" fmla="*/ 2712720 h 3931920"/>
              <a:gd name="connsiteX81" fmla="*/ 833620 w 7945620"/>
              <a:gd name="connsiteY81" fmla="*/ 2722880 h 3931920"/>
              <a:gd name="connsiteX82" fmla="*/ 772660 w 7945620"/>
              <a:gd name="connsiteY82" fmla="*/ 2733040 h 3931920"/>
              <a:gd name="connsiteX83" fmla="*/ 691380 w 7945620"/>
              <a:gd name="connsiteY83" fmla="*/ 2743200 h 3931920"/>
              <a:gd name="connsiteX84" fmla="*/ 498340 w 7945620"/>
              <a:gd name="connsiteY84" fmla="*/ 2763520 h 3931920"/>
              <a:gd name="connsiteX85" fmla="*/ 386580 w 7945620"/>
              <a:gd name="connsiteY85" fmla="*/ 2794000 h 3931920"/>
              <a:gd name="connsiteX86" fmla="*/ 356100 w 7945620"/>
              <a:gd name="connsiteY86" fmla="*/ 2804160 h 3931920"/>
              <a:gd name="connsiteX87" fmla="*/ 295140 w 7945620"/>
              <a:gd name="connsiteY87" fmla="*/ 2844800 h 3931920"/>
              <a:gd name="connsiteX88" fmla="*/ 264660 w 7945620"/>
              <a:gd name="connsiteY88" fmla="*/ 2865120 h 3931920"/>
              <a:gd name="connsiteX89" fmla="*/ 183380 w 7945620"/>
              <a:gd name="connsiteY89" fmla="*/ 2956560 h 3931920"/>
              <a:gd name="connsiteX90" fmla="*/ 163060 w 7945620"/>
              <a:gd name="connsiteY90" fmla="*/ 3027680 h 3931920"/>
              <a:gd name="connsiteX91" fmla="*/ 142740 w 7945620"/>
              <a:gd name="connsiteY91" fmla="*/ 3058160 h 3931920"/>
              <a:gd name="connsiteX92" fmla="*/ 122420 w 7945620"/>
              <a:gd name="connsiteY92" fmla="*/ 3119120 h 3931920"/>
              <a:gd name="connsiteX93" fmla="*/ 81780 w 7945620"/>
              <a:gd name="connsiteY93" fmla="*/ 3180080 h 3931920"/>
              <a:gd name="connsiteX94" fmla="*/ 30980 w 7945620"/>
              <a:gd name="connsiteY94" fmla="*/ 3271520 h 3931920"/>
              <a:gd name="connsiteX95" fmla="*/ 20820 w 7945620"/>
              <a:gd name="connsiteY95" fmla="*/ 3302000 h 3931920"/>
              <a:gd name="connsiteX96" fmla="*/ 500 w 7945620"/>
              <a:gd name="connsiteY96" fmla="*/ 3332480 h 3931920"/>
              <a:gd name="connsiteX97" fmla="*/ 10660 w 7945620"/>
              <a:gd name="connsiteY97" fmla="*/ 3931920 h 393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945620" h="3931920">
                <a:moveTo>
                  <a:pt x="274820" y="0"/>
                </a:moveTo>
                <a:cubicBezTo>
                  <a:pt x="291753" y="16933"/>
                  <a:pt x="311252" y="31642"/>
                  <a:pt x="325620" y="50800"/>
                </a:cubicBezTo>
                <a:cubicBezTo>
                  <a:pt x="332046" y="59368"/>
                  <a:pt x="332962" y="70948"/>
                  <a:pt x="335780" y="81280"/>
                </a:cubicBezTo>
                <a:cubicBezTo>
                  <a:pt x="382338" y="251994"/>
                  <a:pt x="331482" y="89780"/>
                  <a:pt x="376420" y="213360"/>
                </a:cubicBezTo>
                <a:cubicBezTo>
                  <a:pt x="383740" y="233490"/>
                  <a:pt x="381594" y="259174"/>
                  <a:pt x="396740" y="274320"/>
                </a:cubicBezTo>
                <a:lnTo>
                  <a:pt x="457700" y="335280"/>
                </a:lnTo>
                <a:lnTo>
                  <a:pt x="488180" y="365760"/>
                </a:lnTo>
                <a:cubicBezTo>
                  <a:pt x="498340" y="375920"/>
                  <a:pt x="505029" y="391696"/>
                  <a:pt x="518660" y="396240"/>
                </a:cubicBezTo>
                <a:lnTo>
                  <a:pt x="640580" y="436880"/>
                </a:lnTo>
                <a:cubicBezTo>
                  <a:pt x="650740" y="440267"/>
                  <a:pt x="662149" y="441099"/>
                  <a:pt x="671060" y="447040"/>
                </a:cubicBezTo>
                <a:cubicBezTo>
                  <a:pt x="681220" y="453813"/>
                  <a:pt x="690107" y="463073"/>
                  <a:pt x="701540" y="467360"/>
                </a:cubicBezTo>
                <a:cubicBezTo>
                  <a:pt x="717709" y="473423"/>
                  <a:pt x="735587" y="473332"/>
                  <a:pt x="752340" y="477520"/>
                </a:cubicBezTo>
                <a:cubicBezTo>
                  <a:pt x="762730" y="480117"/>
                  <a:pt x="772522" y="484738"/>
                  <a:pt x="782820" y="487680"/>
                </a:cubicBezTo>
                <a:cubicBezTo>
                  <a:pt x="796246" y="491516"/>
                  <a:pt x="810034" y="494004"/>
                  <a:pt x="823460" y="497840"/>
                </a:cubicBezTo>
                <a:cubicBezTo>
                  <a:pt x="833758" y="500782"/>
                  <a:pt x="843550" y="505403"/>
                  <a:pt x="853940" y="508000"/>
                </a:cubicBezTo>
                <a:cubicBezTo>
                  <a:pt x="870693" y="512188"/>
                  <a:pt x="887987" y="513972"/>
                  <a:pt x="904740" y="518160"/>
                </a:cubicBezTo>
                <a:cubicBezTo>
                  <a:pt x="927801" y="523925"/>
                  <a:pt x="967374" y="541648"/>
                  <a:pt x="986020" y="548640"/>
                </a:cubicBezTo>
                <a:cubicBezTo>
                  <a:pt x="996048" y="552400"/>
                  <a:pt x="1006045" y="556477"/>
                  <a:pt x="1016500" y="558800"/>
                </a:cubicBezTo>
                <a:cubicBezTo>
                  <a:pt x="1036610" y="563269"/>
                  <a:pt x="1057350" y="564491"/>
                  <a:pt x="1077460" y="568960"/>
                </a:cubicBezTo>
                <a:cubicBezTo>
                  <a:pt x="1087915" y="571283"/>
                  <a:pt x="1097642" y="576178"/>
                  <a:pt x="1107940" y="579120"/>
                </a:cubicBezTo>
                <a:cubicBezTo>
                  <a:pt x="1121366" y="582956"/>
                  <a:pt x="1134926" y="586354"/>
                  <a:pt x="1148580" y="589280"/>
                </a:cubicBezTo>
                <a:cubicBezTo>
                  <a:pt x="1182351" y="596517"/>
                  <a:pt x="1216527" y="601834"/>
                  <a:pt x="1250180" y="609600"/>
                </a:cubicBezTo>
                <a:cubicBezTo>
                  <a:pt x="1312991" y="624095"/>
                  <a:pt x="1245388" y="617268"/>
                  <a:pt x="1321300" y="629920"/>
                </a:cubicBezTo>
                <a:cubicBezTo>
                  <a:pt x="1348233" y="634409"/>
                  <a:pt x="1375515" y="636471"/>
                  <a:pt x="1402580" y="640080"/>
                </a:cubicBezTo>
                <a:lnTo>
                  <a:pt x="1473700" y="650240"/>
                </a:lnTo>
                <a:cubicBezTo>
                  <a:pt x="1504131" y="654044"/>
                  <a:pt x="1534848" y="655617"/>
                  <a:pt x="1565140" y="660400"/>
                </a:cubicBezTo>
                <a:cubicBezTo>
                  <a:pt x="1599255" y="665787"/>
                  <a:pt x="1632794" y="674355"/>
                  <a:pt x="1666740" y="680720"/>
                </a:cubicBezTo>
                <a:cubicBezTo>
                  <a:pt x="1686987" y="684516"/>
                  <a:pt x="1707101" y="690657"/>
                  <a:pt x="1727700" y="690880"/>
                </a:cubicBezTo>
                <a:lnTo>
                  <a:pt x="3546340" y="701040"/>
                </a:lnTo>
                <a:lnTo>
                  <a:pt x="4247380" y="721360"/>
                </a:lnTo>
                <a:lnTo>
                  <a:pt x="4887460" y="731520"/>
                </a:lnTo>
                <a:cubicBezTo>
                  <a:pt x="5080000" y="736104"/>
                  <a:pt x="5301385" y="757319"/>
                  <a:pt x="5486900" y="772160"/>
                </a:cubicBezTo>
                <a:lnTo>
                  <a:pt x="5608820" y="782320"/>
                </a:lnTo>
                <a:cubicBezTo>
                  <a:pt x="5706171" y="806658"/>
                  <a:pt x="5577819" y="776654"/>
                  <a:pt x="5751060" y="802640"/>
                </a:cubicBezTo>
                <a:cubicBezTo>
                  <a:pt x="5785215" y="807763"/>
                  <a:pt x="5818283" y="819633"/>
                  <a:pt x="5852660" y="822960"/>
                </a:cubicBezTo>
                <a:cubicBezTo>
                  <a:pt x="5923530" y="829818"/>
                  <a:pt x="5994836" y="831589"/>
                  <a:pt x="6066020" y="833120"/>
                </a:cubicBezTo>
                <a:lnTo>
                  <a:pt x="6797540" y="843280"/>
                </a:lnTo>
                <a:lnTo>
                  <a:pt x="6990580" y="863600"/>
                </a:lnTo>
                <a:cubicBezTo>
                  <a:pt x="7121082" y="879260"/>
                  <a:pt x="6987323" y="867489"/>
                  <a:pt x="7102340" y="883920"/>
                </a:cubicBezTo>
                <a:cubicBezTo>
                  <a:pt x="7132699" y="888257"/>
                  <a:pt x="7163300" y="890693"/>
                  <a:pt x="7193780" y="894080"/>
                </a:cubicBezTo>
                <a:cubicBezTo>
                  <a:pt x="7237571" y="908677"/>
                  <a:pt x="7248246" y="913101"/>
                  <a:pt x="7305540" y="924560"/>
                </a:cubicBezTo>
                <a:cubicBezTo>
                  <a:pt x="7329022" y="929256"/>
                  <a:pt x="7353178" y="930024"/>
                  <a:pt x="7376660" y="934720"/>
                </a:cubicBezTo>
                <a:cubicBezTo>
                  <a:pt x="7548109" y="969010"/>
                  <a:pt x="7360502" y="945296"/>
                  <a:pt x="7559540" y="965200"/>
                </a:cubicBezTo>
                <a:cubicBezTo>
                  <a:pt x="7573087" y="968587"/>
                  <a:pt x="7587691" y="969115"/>
                  <a:pt x="7600180" y="975360"/>
                </a:cubicBezTo>
                <a:cubicBezTo>
                  <a:pt x="7642252" y="996396"/>
                  <a:pt x="7674863" y="1028833"/>
                  <a:pt x="7711940" y="1056640"/>
                </a:cubicBezTo>
                <a:cubicBezTo>
                  <a:pt x="7721709" y="1063966"/>
                  <a:pt x="7733294" y="1068848"/>
                  <a:pt x="7742420" y="1076960"/>
                </a:cubicBezTo>
                <a:cubicBezTo>
                  <a:pt x="7826616" y="1151801"/>
                  <a:pt x="7781235" y="1111780"/>
                  <a:pt x="7823700" y="1168400"/>
                </a:cubicBezTo>
                <a:cubicBezTo>
                  <a:pt x="7841714" y="1192418"/>
                  <a:pt x="7869347" y="1221606"/>
                  <a:pt x="7884660" y="1249680"/>
                </a:cubicBezTo>
                <a:cubicBezTo>
                  <a:pt x="7899165" y="1276273"/>
                  <a:pt x="7917953" y="1301573"/>
                  <a:pt x="7925300" y="1330960"/>
                </a:cubicBezTo>
                <a:cubicBezTo>
                  <a:pt x="7938057" y="1381990"/>
                  <a:pt x="7931044" y="1358353"/>
                  <a:pt x="7945620" y="1402080"/>
                </a:cubicBezTo>
                <a:cubicBezTo>
                  <a:pt x="7942233" y="1503680"/>
                  <a:pt x="7941429" y="1605399"/>
                  <a:pt x="7935460" y="1706880"/>
                </a:cubicBezTo>
                <a:cubicBezTo>
                  <a:pt x="7933331" y="1743066"/>
                  <a:pt x="7918849" y="1755799"/>
                  <a:pt x="7904980" y="1788160"/>
                </a:cubicBezTo>
                <a:cubicBezTo>
                  <a:pt x="7900761" y="1798004"/>
                  <a:pt x="7899609" y="1809061"/>
                  <a:pt x="7894820" y="1818640"/>
                </a:cubicBezTo>
                <a:cubicBezTo>
                  <a:pt x="7889359" y="1829562"/>
                  <a:pt x="7879961" y="1838198"/>
                  <a:pt x="7874500" y="1849120"/>
                </a:cubicBezTo>
                <a:cubicBezTo>
                  <a:pt x="7829955" y="1938211"/>
                  <a:pt x="7871845" y="1906327"/>
                  <a:pt x="7803380" y="1940560"/>
                </a:cubicBezTo>
                <a:cubicBezTo>
                  <a:pt x="7800565" y="1954634"/>
                  <a:pt x="7792823" y="2004267"/>
                  <a:pt x="7783060" y="2021840"/>
                </a:cubicBezTo>
                <a:cubicBezTo>
                  <a:pt x="7771200" y="2043188"/>
                  <a:pt x="7755967" y="2062480"/>
                  <a:pt x="7742420" y="2082800"/>
                </a:cubicBezTo>
                <a:cubicBezTo>
                  <a:pt x="7735647" y="2092960"/>
                  <a:pt x="7730734" y="2104646"/>
                  <a:pt x="7722100" y="2113280"/>
                </a:cubicBezTo>
                <a:lnTo>
                  <a:pt x="7691620" y="2143760"/>
                </a:lnTo>
                <a:cubicBezTo>
                  <a:pt x="7688233" y="2153920"/>
                  <a:pt x="7688150" y="2165877"/>
                  <a:pt x="7681460" y="2174240"/>
                </a:cubicBezTo>
                <a:cubicBezTo>
                  <a:pt x="7673832" y="2183775"/>
                  <a:pt x="7660361" y="2186743"/>
                  <a:pt x="7650980" y="2194560"/>
                </a:cubicBezTo>
                <a:cubicBezTo>
                  <a:pt x="7639942" y="2203758"/>
                  <a:pt x="7629698" y="2214002"/>
                  <a:pt x="7620500" y="2225040"/>
                </a:cubicBezTo>
                <a:cubicBezTo>
                  <a:pt x="7612683" y="2234421"/>
                  <a:pt x="7608814" y="2246886"/>
                  <a:pt x="7600180" y="2255520"/>
                </a:cubicBezTo>
                <a:cubicBezTo>
                  <a:pt x="7565749" y="2289951"/>
                  <a:pt x="7566259" y="2282211"/>
                  <a:pt x="7529060" y="2296160"/>
                </a:cubicBezTo>
                <a:cubicBezTo>
                  <a:pt x="7511983" y="2302564"/>
                  <a:pt x="7495193" y="2309707"/>
                  <a:pt x="7478260" y="2316480"/>
                </a:cubicBezTo>
                <a:cubicBezTo>
                  <a:pt x="7455790" y="2338950"/>
                  <a:pt x="7445590" y="2353135"/>
                  <a:pt x="7417300" y="2367280"/>
                </a:cubicBezTo>
                <a:cubicBezTo>
                  <a:pt x="7407721" y="2372069"/>
                  <a:pt x="7396399" y="2372651"/>
                  <a:pt x="7386820" y="2377440"/>
                </a:cubicBezTo>
                <a:cubicBezTo>
                  <a:pt x="7375898" y="2382901"/>
                  <a:pt x="7367262" y="2392299"/>
                  <a:pt x="7356340" y="2397760"/>
                </a:cubicBezTo>
                <a:cubicBezTo>
                  <a:pt x="7346761" y="2402549"/>
                  <a:pt x="7335439" y="2403131"/>
                  <a:pt x="7325860" y="2407920"/>
                </a:cubicBezTo>
                <a:cubicBezTo>
                  <a:pt x="7314938" y="2413381"/>
                  <a:pt x="7306538" y="2423281"/>
                  <a:pt x="7295380" y="2428240"/>
                </a:cubicBezTo>
                <a:cubicBezTo>
                  <a:pt x="7275807" y="2436939"/>
                  <a:pt x="7253578" y="2438981"/>
                  <a:pt x="7234420" y="2448560"/>
                </a:cubicBezTo>
                <a:cubicBezTo>
                  <a:pt x="7220873" y="2455333"/>
                  <a:pt x="7206623" y="2460853"/>
                  <a:pt x="7193780" y="2468880"/>
                </a:cubicBezTo>
                <a:cubicBezTo>
                  <a:pt x="7179421" y="2477855"/>
                  <a:pt x="7168286" y="2491787"/>
                  <a:pt x="7153140" y="2499360"/>
                </a:cubicBezTo>
                <a:cubicBezTo>
                  <a:pt x="7133982" y="2508939"/>
                  <a:pt x="7112067" y="2511725"/>
                  <a:pt x="7092180" y="2519680"/>
                </a:cubicBezTo>
                <a:cubicBezTo>
                  <a:pt x="7031436" y="2543977"/>
                  <a:pt x="7058682" y="2534233"/>
                  <a:pt x="7010900" y="2550160"/>
                </a:cubicBezTo>
                <a:cubicBezTo>
                  <a:pt x="6960031" y="2601029"/>
                  <a:pt x="7002941" y="2569930"/>
                  <a:pt x="6919460" y="2590800"/>
                </a:cubicBezTo>
                <a:cubicBezTo>
                  <a:pt x="6898680" y="2595995"/>
                  <a:pt x="6878671" y="2603916"/>
                  <a:pt x="6858500" y="2611120"/>
                </a:cubicBezTo>
                <a:cubicBezTo>
                  <a:pt x="6831250" y="2620852"/>
                  <a:pt x="6805535" y="2635639"/>
                  <a:pt x="6777220" y="2641600"/>
                </a:cubicBezTo>
                <a:cubicBezTo>
                  <a:pt x="6740615" y="2649306"/>
                  <a:pt x="6702713" y="2648373"/>
                  <a:pt x="6665460" y="2651760"/>
                </a:cubicBezTo>
                <a:cubicBezTo>
                  <a:pt x="5187799" y="2947292"/>
                  <a:pt x="2681042" y="2690962"/>
                  <a:pt x="2052820" y="2692400"/>
                </a:cubicBezTo>
                <a:lnTo>
                  <a:pt x="1107940" y="2712720"/>
                </a:lnTo>
                <a:cubicBezTo>
                  <a:pt x="1016466" y="2715007"/>
                  <a:pt x="924955" y="2717345"/>
                  <a:pt x="833620" y="2722880"/>
                </a:cubicBezTo>
                <a:cubicBezTo>
                  <a:pt x="813057" y="2724126"/>
                  <a:pt x="793053" y="2730127"/>
                  <a:pt x="772660" y="2733040"/>
                </a:cubicBezTo>
                <a:cubicBezTo>
                  <a:pt x="745630" y="2736901"/>
                  <a:pt x="718534" y="2740342"/>
                  <a:pt x="691380" y="2743200"/>
                </a:cubicBezTo>
                <a:cubicBezTo>
                  <a:pt x="607684" y="2752010"/>
                  <a:pt x="576405" y="2751510"/>
                  <a:pt x="498340" y="2763520"/>
                </a:cubicBezTo>
                <a:cubicBezTo>
                  <a:pt x="445000" y="2771726"/>
                  <a:pt x="441021" y="2775853"/>
                  <a:pt x="386580" y="2794000"/>
                </a:cubicBezTo>
                <a:lnTo>
                  <a:pt x="356100" y="2804160"/>
                </a:lnTo>
                <a:cubicBezTo>
                  <a:pt x="298320" y="2861940"/>
                  <a:pt x="353955" y="2815393"/>
                  <a:pt x="295140" y="2844800"/>
                </a:cubicBezTo>
                <a:cubicBezTo>
                  <a:pt x="284218" y="2850261"/>
                  <a:pt x="273786" y="2857008"/>
                  <a:pt x="264660" y="2865120"/>
                </a:cubicBezTo>
                <a:cubicBezTo>
                  <a:pt x="240426" y="2886662"/>
                  <a:pt x="200366" y="2922588"/>
                  <a:pt x="183380" y="2956560"/>
                </a:cubicBezTo>
                <a:cubicBezTo>
                  <a:pt x="163609" y="2996103"/>
                  <a:pt x="182592" y="2982106"/>
                  <a:pt x="163060" y="3027680"/>
                </a:cubicBezTo>
                <a:cubicBezTo>
                  <a:pt x="158250" y="3038903"/>
                  <a:pt x="147699" y="3047002"/>
                  <a:pt x="142740" y="3058160"/>
                </a:cubicBezTo>
                <a:cubicBezTo>
                  <a:pt x="134041" y="3077733"/>
                  <a:pt x="134301" y="3101298"/>
                  <a:pt x="122420" y="3119120"/>
                </a:cubicBezTo>
                <a:cubicBezTo>
                  <a:pt x="108873" y="3139440"/>
                  <a:pt x="89503" y="3156912"/>
                  <a:pt x="81780" y="3180080"/>
                </a:cubicBezTo>
                <a:cubicBezTo>
                  <a:pt x="56916" y="3254671"/>
                  <a:pt x="76606" y="3225894"/>
                  <a:pt x="30980" y="3271520"/>
                </a:cubicBezTo>
                <a:cubicBezTo>
                  <a:pt x="27593" y="3281680"/>
                  <a:pt x="25609" y="3292421"/>
                  <a:pt x="20820" y="3302000"/>
                </a:cubicBezTo>
                <a:cubicBezTo>
                  <a:pt x="15359" y="3312922"/>
                  <a:pt x="697" y="3320271"/>
                  <a:pt x="500" y="3332480"/>
                </a:cubicBezTo>
                <a:cubicBezTo>
                  <a:pt x="-2723" y="3532296"/>
                  <a:pt x="10660" y="3931920"/>
                  <a:pt x="10660" y="39319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олилиния 33"/>
          <p:cNvSpPr/>
          <p:nvPr/>
        </p:nvSpPr>
        <p:spPr>
          <a:xfrm>
            <a:off x="1940560" y="1361440"/>
            <a:ext cx="9662160" cy="3870960"/>
          </a:xfrm>
          <a:custGeom>
            <a:avLst/>
            <a:gdLst>
              <a:gd name="connsiteX0" fmla="*/ 2479040 w 9662160"/>
              <a:gd name="connsiteY0" fmla="*/ 0 h 3870960"/>
              <a:gd name="connsiteX1" fmla="*/ 2468880 w 9662160"/>
              <a:gd name="connsiteY1" fmla="*/ 111760 h 3870960"/>
              <a:gd name="connsiteX2" fmla="*/ 2458720 w 9662160"/>
              <a:gd name="connsiteY2" fmla="*/ 904240 h 3870960"/>
              <a:gd name="connsiteX3" fmla="*/ 2448560 w 9662160"/>
              <a:gd name="connsiteY3" fmla="*/ 934720 h 3870960"/>
              <a:gd name="connsiteX4" fmla="*/ 2428240 w 9662160"/>
              <a:gd name="connsiteY4" fmla="*/ 975360 h 3870960"/>
              <a:gd name="connsiteX5" fmla="*/ 2418080 w 9662160"/>
              <a:gd name="connsiteY5" fmla="*/ 1016000 h 3870960"/>
              <a:gd name="connsiteX6" fmla="*/ 2377440 w 9662160"/>
              <a:gd name="connsiteY6" fmla="*/ 1076960 h 3870960"/>
              <a:gd name="connsiteX7" fmla="*/ 2367280 w 9662160"/>
              <a:gd name="connsiteY7" fmla="*/ 1107440 h 3870960"/>
              <a:gd name="connsiteX8" fmla="*/ 2336800 w 9662160"/>
              <a:gd name="connsiteY8" fmla="*/ 1137920 h 3870960"/>
              <a:gd name="connsiteX9" fmla="*/ 2235200 w 9662160"/>
              <a:gd name="connsiteY9" fmla="*/ 1259840 h 3870960"/>
              <a:gd name="connsiteX10" fmla="*/ 2204720 w 9662160"/>
              <a:gd name="connsiteY10" fmla="*/ 1270000 h 3870960"/>
              <a:gd name="connsiteX11" fmla="*/ 2164080 w 9662160"/>
              <a:gd name="connsiteY11" fmla="*/ 1300480 h 3870960"/>
              <a:gd name="connsiteX12" fmla="*/ 2123440 w 9662160"/>
              <a:gd name="connsiteY12" fmla="*/ 1310640 h 3870960"/>
              <a:gd name="connsiteX13" fmla="*/ 1930400 w 9662160"/>
              <a:gd name="connsiteY13" fmla="*/ 1351280 h 3870960"/>
              <a:gd name="connsiteX14" fmla="*/ 782320 w 9662160"/>
              <a:gd name="connsiteY14" fmla="*/ 1361440 h 3870960"/>
              <a:gd name="connsiteX15" fmla="*/ 629920 w 9662160"/>
              <a:gd name="connsiteY15" fmla="*/ 1381760 h 3870960"/>
              <a:gd name="connsiteX16" fmla="*/ 579120 w 9662160"/>
              <a:gd name="connsiteY16" fmla="*/ 1391920 h 3870960"/>
              <a:gd name="connsiteX17" fmla="*/ 518160 w 9662160"/>
              <a:gd name="connsiteY17" fmla="*/ 1422400 h 3870960"/>
              <a:gd name="connsiteX18" fmla="*/ 477520 w 9662160"/>
              <a:gd name="connsiteY18" fmla="*/ 1432560 h 3870960"/>
              <a:gd name="connsiteX19" fmla="*/ 416560 w 9662160"/>
              <a:gd name="connsiteY19" fmla="*/ 1452880 h 3870960"/>
              <a:gd name="connsiteX20" fmla="*/ 386080 w 9662160"/>
              <a:gd name="connsiteY20" fmla="*/ 1463040 h 3870960"/>
              <a:gd name="connsiteX21" fmla="*/ 325120 w 9662160"/>
              <a:gd name="connsiteY21" fmla="*/ 1483360 h 3870960"/>
              <a:gd name="connsiteX22" fmla="*/ 274320 w 9662160"/>
              <a:gd name="connsiteY22" fmla="*/ 1513840 h 3870960"/>
              <a:gd name="connsiteX23" fmla="*/ 193040 w 9662160"/>
              <a:gd name="connsiteY23" fmla="*/ 1534160 h 3870960"/>
              <a:gd name="connsiteX24" fmla="*/ 162560 w 9662160"/>
              <a:gd name="connsiteY24" fmla="*/ 1554480 h 3870960"/>
              <a:gd name="connsiteX25" fmla="*/ 91440 w 9662160"/>
              <a:gd name="connsiteY25" fmla="*/ 1595120 h 3870960"/>
              <a:gd name="connsiteX26" fmla="*/ 10160 w 9662160"/>
              <a:gd name="connsiteY26" fmla="*/ 1686560 h 3870960"/>
              <a:gd name="connsiteX27" fmla="*/ 0 w 9662160"/>
              <a:gd name="connsiteY27" fmla="*/ 1717040 h 3870960"/>
              <a:gd name="connsiteX28" fmla="*/ 10160 w 9662160"/>
              <a:gd name="connsiteY28" fmla="*/ 1950720 h 3870960"/>
              <a:gd name="connsiteX29" fmla="*/ 30480 w 9662160"/>
              <a:gd name="connsiteY29" fmla="*/ 2011680 h 3870960"/>
              <a:gd name="connsiteX30" fmla="*/ 50800 w 9662160"/>
              <a:gd name="connsiteY30" fmla="*/ 2062480 h 3870960"/>
              <a:gd name="connsiteX31" fmla="*/ 71120 w 9662160"/>
              <a:gd name="connsiteY31" fmla="*/ 2092960 h 3870960"/>
              <a:gd name="connsiteX32" fmla="*/ 162560 w 9662160"/>
              <a:gd name="connsiteY32" fmla="*/ 2174240 h 3870960"/>
              <a:gd name="connsiteX33" fmla="*/ 193040 w 9662160"/>
              <a:gd name="connsiteY33" fmla="*/ 2184400 h 3870960"/>
              <a:gd name="connsiteX34" fmla="*/ 284480 w 9662160"/>
              <a:gd name="connsiteY34" fmla="*/ 2235200 h 3870960"/>
              <a:gd name="connsiteX35" fmla="*/ 314960 w 9662160"/>
              <a:gd name="connsiteY35" fmla="*/ 2255520 h 3870960"/>
              <a:gd name="connsiteX36" fmla="*/ 365760 w 9662160"/>
              <a:gd name="connsiteY36" fmla="*/ 2265680 h 3870960"/>
              <a:gd name="connsiteX37" fmla="*/ 497840 w 9662160"/>
              <a:gd name="connsiteY37" fmla="*/ 2286000 h 3870960"/>
              <a:gd name="connsiteX38" fmla="*/ 528320 w 9662160"/>
              <a:gd name="connsiteY38" fmla="*/ 2296160 h 3870960"/>
              <a:gd name="connsiteX39" fmla="*/ 568960 w 9662160"/>
              <a:gd name="connsiteY39" fmla="*/ 2316480 h 3870960"/>
              <a:gd name="connsiteX40" fmla="*/ 721360 w 9662160"/>
              <a:gd name="connsiteY40" fmla="*/ 2326640 h 3870960"/>
              <a:gd name="connsiteX41" fmla="*/ 762000 w 9662160"/>
              <a:gd name="connsiteY41" fmla="*/ 2336800 h 3870960"/>
              <a:gd name="connsiteX42" fmla="*/ 1554480 w 9662160"/>
              <a:gd name="connsiteY42" fmla="*/ 2316480 h 3870960"/>
              <a:gd name="connsiteX43" fmla="*/ 1625600 w 9662160"/>
              <a:gd name="connsiteY43" fmla="*/ 2296160 h 3870960"/>
              <a:gd name="connsiteX44" fmla="*/ 1838960 w 9662160"/>
              <a:gd name="connsiteY44" fmla="*/ 2275840 h 3870960"/>
              <a:gd name="connsiteX45" fmla="*/ 1879600 w 9662160"/>
              <a:gd name="connsiteY45" fmla="*/ 2265680 h 3870960"/>
              <a:gd name="connsiteX46" fmla="*/ 2336800 w 9662160"/>
              <a:gd name="connsiteY46" fmla="*/ 2235200 h 3870960"/>
              <a:gd name="connsiteX47" fmla="*/ 5171440 w 9662160"/>
              <a:gd name="connsiteY47" fmla="*/ 2214880 h 3870960"/>
              <a:gd name="connsiteX48" fmla="*/ 5222240 w 9662160"/>
              <a:gd name="connsiteY48" fmla="*/ 2194560 h 3870960"/>
              <a:gd name="connsiteX49" fmla="*/ 5374640 w 9662160"/>
              <a:gd name="connsiteY49" fmla="*/ 2184400 h 3870960"/>
              <a:gd name="connsiteX50" fmla="*/ 5496560 w 9662160"/>
              <a:gd name="connsiteY50" fmla="*/ 2164080 h 3870960"/>
              <a:gd name="connsiteX51" fmla="*/ 5720080 w 9662160"/>
              <a:gd name="connsiteY51" fmla="*/ 2143760 h 3870960"/>
              <a:gd name="connsiteX52" fmla="*/ 5862320 w 9662160"/>
              <a:gd name="connsiteY52" fmla="*/ 2123440 h 3870960"/>
              <a:gd name="connsiteX53" fmla="*/ 6065520 w 9662160"/>
              <a:gd name="connsiteY53" fmla="*/ 2082800 h 3870960"/>
              <a:gd name="connsiteX54" fmla="*/ 8463280 w 9662160"/>
              <a:gd name="connsiteY54" fmla="*/ 2103120 h 3870960"/>
              <a:gd name="connsiteX55" fmla="*/ 8554720 w 9662160"/>
              <a:gd name="connsiteY55" fmla="*/ 2113280 h 3870960"/>
              <a:gd name="connsiteX56" fmla="*/ 8829040 w 9662160"/>
              <a:gd name="connsiteY56" fmla="*/ 2194560 h 3870960"/>
              <a:gd name="connsiteX57" fmla="*/ 8920480 w 9662160"/>
              <a:gd name="connsiteY57" fmla="*/ 2265680 h 3870960"/>
              <a:gd name="connsiteX58" fmla="*/ 9001760 w 9662160"/>
              <a:gd name="connsiteY58" fmla="*/ 2306320 h 3870960"/>
              <a:gd name="connsiteX59" fmla="*/ 9042400 w 9662160"/>
              <a:gd name="connsiteY59" fmla="*/ 2336800 h 3870960"/>
              <a:gd name="connsiteX60" fmla="*/ 9123680 w 9662160"/>
              <a:gd name="connsiteY60" fmla="*/ 2377440 h 3870960"/>
              <a:gd name="connsiteX61" fmla="*/ 9184640 w 9662160"/>
              <a:gd name="connsiteY61" fmla="*/ 2438400 h 3870960"/>
              <a:gd name="connsiteX62" fmla="*/ 9245600 w 9662160"/>
              <a:gd name="connsiteY62" fmla="*/ 2529840 h 3870960"/>
              <a:gd name="connsiteX63" fmla="*/ 9276080 w 9662160"/>
              <a:gd name="connsiteY63" fmla="*/ 2550160 h 3870960"/>
              <a:gd name="connsiteX64" fmla="*/ 9296400 w 9662160"/>
              <a:gd name="connsiteY64" fmla="*/ 2590800 h 3870960"/>
              <a:gd name="connsiteX65" fmla="*/ 9357360 w 9662160"/>
              <a:gd name="connsiteY65" fmla="*/ 2651760 h 3870960"/>
              <a:gd name="connsiteX66" fmla="*/ 9387840 w 9662160"/>
              <a:gd name="connsiteY66" fmla="*/ 2682240 h 3870960"/>
              <a:gd name="connsiteX67" fmla="*/ 9418320 w 9662160"/>
              <a:gd name="connsiteY67" fmla="*/ 2722880 h 3870960"/>
              <a:gd name="connsiteX68" fmla="*/ 9448800 w 9662160"/>
              <a:gd name="connsiteY68" fmla="*/ 2753360 h 3870960"/>
              <a:gd name="connsiteX69" fmla="*/ 9489440 w 9662160"/>
              <a:gd name="connsiteY69" fmla="*/ 2814320 h 3870960"/>
              <a:gd name="connsiteX70" fmla="*/ 9519920 w 9662160"/>
              <a:gd name="connsiteY70" fmla="*/ 2844800 h 3870960"/>
              <a:gd name="connsiteX71" fmla="*/ 9540240 w 9662160"/>
              <a:gd name="connsiteY71" fmla="*/ 2885440 h 3870960"/>
              <a:gd name="connsiteX72" fmla="*/ 9560560 w 9662160"/>
              <a:gd name="connsiteY72" fmla="*/ 2915920 h 3870960"/>
              <a:gd name="connsiteX73" fmla="*/ 9570720 w 9662160"/>
              <a:gd name="connsiteY73" fmla="*/ 2946400 h 3870960"/>
              <a:gd name="connsiteX74" fmla="*/ 9591040 w 9662160"/>
              <a:gd name="connsiteY74" fmla="*/ 2987040 h 3870960"/>
              <a:gd name="connsiteX75" fmla="*/ 9611360 w 9662160"/>
              <a:gd name="connsiteY75" fmla="*/ 3078480 h 3870960"/>
              <a:gd name="connsiteX76" fmla="*/ 9631680 w 9662160"/>
              <a:gd name="connsiteY76" fmla="*/ 3159760 h 3870960"/>
              <a:gd name="connsiteX77" fmla="*/ 9662160 w 9662160"/>
              <a:gd name="connsiteY77" fmla="*/ 3291840 h 3870960"/>
              <a:gd name="connsiteX78" fmla="*/ 9641840 w 9662160"/>
              <a:gd name="connsiteY78" fmla="*/ 3525520 h 3870960"/>
              <a:gd name="connsiteX79" fmla="*/ 9611360 w 9662160"/>
              <a:gd name="connsiteY79" fmla="*/ 3627120 h 3870960"/>
              <a:gd name="connsiteX80" fmla="*/ 9601200 w 9662160"/>
              <a:gd name="connsiteY80" fmla="*/ 3657600 h 3870960"/>
              <a:gd name="connsiteX81" fmla="*/ 9591040 w 9662160"/>
              <a:gd name="connsiteY81" fmla="*/ 3698240 h 3870960"/>
              <a:gd name="connsiteX82" fmla="*/ 9540240 w 9662160"/>
              <a:gd name="connsiteY82" fmla="*/ 3769360 h 3870960"/>
              <a:gd name="connsiteX83" fmla="*/ 9519920 w 9662160"/>
              <a:gd name="connsiteY83" fmla="*/ 3850640 h 3870960"/>
              <a:gd name="connsiteX84" fmla="*/ 9519920 w 9662160"/>
              <a:gd name="connsiteY84" fmla="*/ 3870960 h 387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9662160" h="3870960">
                <a:moveTo>
                  <a:pt x="2479040" y="0"/>
                </a:moveTo>
                <a:cubicBezTo>
                  <a:pt x="2475653" y="37253"/>
                  <a:pt x="2469720" y="74362"/>
                  <a:pt x="2468880" y="111760"/>
                </a:cubicBezTo>
                <a:cubicBezTo>
                  <a:pt x="2462945" y="375875"/>
                  <a:pt x="2465241" y="640139"/>
                  <a:pt x="2458720" y="904240"/>
                </a:cubicBezTo>
                <a:cubicBezTo>
                  <a:pt x="2458456" y="914946"/>
                  <a:pt x="2452779" y="924876"/>
                  <a:pt x="2448560" y="934720"/>
                </a:cubicBezTo>
                <a:cubicBezTo>
                  <a:pt x="2442594" y="948641"/>
                  <a:pt x="2433558" y="961179"/>
                  <a:pt x="2428240" y="975360"/>
                </a:cubicBezTo>
                <a:cubicBezTo>
                  <a:pt x="2423337" y="988435"/>
                  <a:pt x="2424325" y="1003511"/>
                  <a:pt x="2418080" y="1016000"/>
                </a:cubicBezTo>
                <a:cubicBezTo>
                  <a:pt x="2407158" y="1037843"/>
                  <a:pt x="2385163" y="1053792"/>
                  <a:pt x="2377440" y="1076960"/>
                </a:cubicBezTo>
                <a:cubicBezTo>
                  <a:pt x="2374053" y="1087120"/>
                  <a:pt x="2373221" y="1098529"/>
                  <a:pt x="2367280" y="1107440"/>
                </a:cubicBezTo>
                <a:cubicBezTo>
                  <a:pt x="2359310" y="1119395"/>
                  <a:pt x="2345621" y="1126578"/>
                  <a:pt x="2336800" y="1137920"/>
                </a:cubicBezTo>
                <a:cubicBezTo>
                  <a:pt x="2314026" y="1167201"/>
                  <a:pt x="2273649" y="1247024"/>
                  <a:pt x="2235200" y="1259840"/>
                </a:cubicBezTo>
                <a:lnTo>
                  <a:pt x="2204720" y="1270000"/>
                </a:lnTo>
                <a:cubicBezTo>
                  <a:pt x="2191173" y="1280160"/>
                  <a:pt x="2179226" y="1292907"/>
                  <a:pt x="2164080" y="1300480"/>
                </a:cubicBezTo>
                <a:cubicBezTo>
                  <a:pt x="2151591" y="1306725"/>
                  <a:pt x="2136866" y="1306804"/>
                  <a:pt x="2123440" y="1310640"/>
                </a:cubicBezTo>
                <a:cubicBezTo>
                  <a:pt x="2048116" y="1332161"/>
                  <a:pt x="2065095" y="1350088"/>
                  <a:pt x="1930400" y="1351280"/>
                </a:cubicBezTo>
                <a:lnTo>
                  <a:pt x="782320" y="1361440"/>
                </a:lnTo>
                <a:cubicBezTo>
                  <a:pt x="692596" y="1383871"/>
                  <a:pt x="789859" y="1361768"/>
                  <a:pt x="629920" y="1381760"/>
                </a:cubicBezTo>
                <a:cubicBezTo>
                  <a:pt x="612785" y="1383902"/>
                  <a:pt x="596053" y="1388533"/>
                  <a:pt x="579120" y="1391920"/>
                </a:cubicBezTo>
                <a:cubicBezTo>
                  <a:pt x="558800" y="1402080"/>
                  <a:pt x="539254" y="1413963"/>
                  <a:pt x="518160" y="1422400"/>
                </a:cubicBezTo>
                <a:cubicBezTo>
                  <a:pt x="505195" y="1427586"/>
                  <a:pt x="490895" y="1428548"/>
                  <a:pt x="477520" y="1432560"/>
                </a:cubicBezTo>
                <a:cubicBezTo>
                  <a:pt x="457004" y="1438715"/>
                  <a:pt x="436880" y="1446107"/>
                  <a:pt x="416560" y="1452880"/>
                </a:cubicBezTo>
                <a:lnTo>
                  <a:pt x="386080" y="1463040"/>
                </a:lnTo>
                <a:cubicBezTo>
                  <a:pt x="365760" y="1469813"/>
                  <a:pt x="343487" y="1472340"/>
                  <a:pt x="325120" y="1483360"/>
                </a:cubicBezTo>
                <a:cubicBezTo>
                  <a:pt x="308187" y="1493520"/>
                  <a:pt x="292751" y="1506751"/>
                  <a:pt x="274320" y="1513840"/>
                </a:cubicBezTo>
                <a:cubicBezTo>
                  <a:pt x="248254" y="1523865"/>
                  <a:pt x="193040" y="1534160"/>
                  <a:pt x="193040" y="1534160"/>
                </a:cubicBezTo>
                <a:cubicBezTo>
                  <a:pt x="182880" y="1540933"/>
                  <a:pt x="173162" y="1548422"/>
                  <a:pt x="162560" y="1554480"/>
                </a:cubicBezTo>
                <a:cubicBezTo>
                  <a:pt x="136803" y="1569199"/>
                  <a:pt x="113718" y="1575317"/>
                  <a:pt x="91440" y="1595120"/>
                </a:cubicBezTo>
                <a:cubicBezTo>
                  <a:pt x="67206" y="1616662"/>
                  <a:pt x="27146" y="1652588"/>
                  <a:pt x="10160" y="1686560"/>
                </a:cubicBezTo>
                <a:cubicBezTo>
                  <a:pt x="5371" y="1696139"/>
                  <a:pt x="3387" y="1706880"/>
                  <a:pt x="0" y="1717040"/>
                </a:cubicBezTo>
                <a:cubicBezTo>
                  <a:pt x="3387" y="1794933"/>
                  <a:pt x="2137" y="1873167"/>
                  <a:pt x="10160" y="1950720"/>
                </a:cubicBezTo>
                <a:cubicBezTo>
                  <a:pt x="12364" y="1972025"/>
                  <a:pt x="22525" y="1991793"/>
                  <a:pt x="30480" y="2011680"/>
                </a:cubicBezTo>
                <a:cubicBezTo>
                  <a:pt x="37253" y="2028613"/>
                  <a:pt x="42644" y="2046168"/>
                  <a:pt x="50800" y="2062480"/>
                </a:cubicBezTo>
                <a:cubicBezTo>
                  <a:pt x="56261" y="2073402"/>
                  <a:pt x="63008" y="2083834"/>
                  <a:pt x="71120" y="2092960"/>
                </a:cubicBezTo>
                <a:cubicBezTo>
                  <a:pt x="92662" y="2117194"/>
                  <a:pt x="128588" y="2157254"/>
                  <a:pt x="162560" y="2174240"/>
                </a:cubicBezTo>
                <a:cubicBezTo>
                  <a:pt x="172139" y="2179029"/>
                  <a:pt x="182880" y="2181013"/>
                  <a:pt x="193040" y="2184400"/>
                </a:cubicBezTo>
                <a:cubicBezTo>
                  <a:pt x="272976" y="2244352"/>
                  <a:pt x="191349" y="2188634"/>
                  <a:pt x="284480" y="2235200"/>
                </a:cubicBezTo>
                <a:cubicBezTo>
                  <a:pt x="295402" y="2240661"/>
                  <a:pt x="303527" y="2251233"/>
                  <a:pt x="314960" y="2255520"/>
                </a:cubicBezTo>
                <a:cubicBezTo>
                  <a:pt x="331129" y="2261583"/>
                  <a:pt x="348903" y="2261934"/>
                  <a:pt x="365760" y="2265680"/>
                </a:cubicBezTo>
                <a:cubicBezTo>
                  <a:pt x="453750" y="2285233"/>
                  <a:pt x="353872" y="2270004"/>
                  <a:pt x="497840" y="2286000"/>
                </a:cubicBezTo>
                <a:cubicBezTo>
                  <a:pt x="508000" y="2289387"/>
                  <a:pt x="518476" y="2291941"/>
                  <a:pt x="528320" y="2296160"/>
                </a:cubicBezTo>
                <a:cubicBezTo>
                  <a:pt x="542241" y="2302126"/>
                  <a:pt x="554000" y="2314118"/>
                  <a:pt x="568960" y="2316480"/>
                </a:cubicBezTo>
                <a:cubicBezTo>
                  <a:pt x="619250" y="2324420"/>
                  <a:pt x="670560" y="2323253"/>
                  <a:pt x="721360" y="2326640"/>
                </a:cubicBezTo>
                <a:cubicBezTo>
                  <a:pt x="734907" y="2330027"/>
                  <a:pt x="748036" y="2336800"/>
                  <a:pt x="762000" y="2336800"/>
                </a:cubicBezTo>
                <a:cubicBezTo>
                  <a:pt x="1416101" y="2336800"/>
                  <a:pt x="1247660" y="2354833"/>
                  <a:pt x="1554480" y="2316480"/>
                </a:cubicBezTo>
                <a:cubicBezTo>
                  <a:pt x="1578187" y="2309707"/>
                  <a:pt x="1601423" y="2300995"/>
                  <a:pt x="1625600" y="2296160"/>
                </a:cubicBezTo>
                <a:cubicBezTo>
                  <a:pt x="1674466" y="2286387"/>
                  <a:pt x="1802937" y="2278611"/>
                  <a:pt x="1838960" y="2275840"/>
                </a:cubicBezTo>
                <a:cubicBezTo>
                  <a:pt x="1852507" y="2272453"/>
                  <a:pt x="1865826" y="2267976"/>
                  <a:pt x="1879600" y="2265680"/>
                </a:cubicBezTo>
                <a:cubicBezTo>
                  <a:pt x="2082208" y="2231912"/>
                  <a:pt x="2069630" y="2243818"/>
                  <a:pt x="2336800" y="2235200"/>
                </a:cubicBezTo>
                <a:cubicBezTo>
                  <a:pt x="3362796" y="2141928"/>
                  <a:pt x="2160487" y="2247967"/>
                  <a:pt x="5171440" y="2214880"/>
                </a:cubicBezTo>
                <a:cubicBezTo>
                  <a:pt x="5189677" y="2214680"/>
                  <a:pt x="5204204" y="2197265"/>
                  <a:pt x="5222240" y="2194560"/>
                </a:cubicBezTo>
                <a:cubicBezTo>
                  <a:pt x="5272589" y="2187008"/>
                  <a:pt x="5323840" y="2187787"/>
                  <a:pt x="5374640" y="2184400"/>
                </a:cubicBezTo>
                <a:cubicBezTo>
                  <a:pt x="5415280" y="2177627"/>
                  <a:pt x="5455529" y="2167810"/>
                  <a:pt x="5496560" y="2164080"/>
                </a:cubicBezTo>
                <a:lnTo>
                  <a:pt x="5720080" y="2143760"/>
                </a:lnTo>
                <a:cubicBezTo>
                  <a:pt x="5761892" y="2139579"/>
                  <a:pt x="5819627" y="2131650"/>
                  <a:pt x="5862320" y="2123440"/>
                </a:cubicBezTo>
                <a:lnTo>
                  <a:pt x="6065520" y="2082800"/>
                </a:lnTo>
                <a:lnTo>
                  <a:pt x="8463280" y="2103120"/>
                </a:lnTo>
                <a:cubicBezTo>
                  <a:pt x="8493945" y="2103495"/>
                  <a:pt x="8525088" y="2105378"/>
                  <a:pt x="8554720" y="2113280"/>
                </a:cubicBezTo>
                <a:cubicBezTo>
                  <a:pt x="8942892" y="2216793"/>
                  <a:pt x="8651466" y="2164964"/>
                  <a:pt x="8829040" y="2194560"/>
                </a:cubicBezTo>
                <a:cubicBezTo>
                  <a:pt x="8953342" y="2256711"/>
                  <a:pt x="8760555" y="2154963"/>
                  <a:pt x="8920480" y="2265680"/>
                </a:cubicBezTo>
                <a:cubicBezTo>
                  <a:pt x="8945385" y="2282922"/>
                  <a:pt x="8977527" y="2288145"/>
                  <a:pt x="9001760" y="2306320"/>
                </a:cubicBezTo>
                <a:cubicBezTo>
                  <a:pt x="9015307" y="2316480"/>
                  <a:pt x="9027773" y="2328268"/>
                  <a:pt x="9042400" y="2336800"/>
                </a:cubicBezTo>
                <a:cubicBezTo>
                  <a:pt x="9068565" y="2352063"/>
                  <a:pt x="9102261" y="2356021"/>
                  <a:pt x="9123680" y="2377440"/>
                </a:cubicBezTo>
                <a:cubicBezTo>
                  <a:pt x="9144000" y="2397760"/>
                  <a:pt x="9169855" y="2413758"/>
                  <a:pt x="9184640" y="2438400"/>
                </a:cubicBezTo>
                <a:cubicBezTo>
                  <a:pt x="9199151" y="2462584"/>
                  <a:pt x="9224436" y="2508676"/>
                  <a:pt x="9245600" y="2529840"/>
                </a:cubicBezTo>
                <a:cubicBezTo>
                  <a:pt x="9254234" y="2538474"/>
                  <a:pt x="9265920" y="2543387"/>
                  <a:pt x="9276080" y="2550160"/>
                </a:cubicBezTo>
                <a:cubicBezTo>
                  <a:pt x="9282853" y="2563707"/>
                  <a:pt x="9286939" y="2578973"/>
                  <a:pt x="9296400" y="2590800"/>
                </a:cubicBezTo>
                <a:cubicBezTo>
                  <a:pt x="9314352" y="2613240"/>
                  <a:pt x="9337040" y="2631440"/>
                  <a:pt x="9357360" y="2651760"/>
                </a:cubicBezTo>
                <a:cubicBezTo>
                  <a:pt x="9367520" y="2661920"/>
                  <a:pt x="9379219" y="2670745"/>
                  <a:pt x="9387840" y="2682240"/>
                </a:cubicBezTo>
                <a:cubicBezTo>
                  <a:pt x="9398000" y="2695787"/>
                  <a:pt x="9407300" y="2710023"/>
                  <a:pt x="9418320" y="2722880"/>
                </a:cubicBezTo>
                <a:cubicBezTo>
                  <a:pt x="9427671" y="2733789"/>
                  <a:pt x="9439979" y="2742018"/>
                  <a:pt x="9448800" y="2753360"/>
                </a:cubicBezTo>
                <a:cubicBezTo>
                  <a:pt x="9463793" y="2772637"/>
                  <a:pt x="9472171" y="2797051"/>
                  <a:pt x="9489440" y="2814320"/>
                </a:cubicBezTo>
                <a:cubicBezTo>
                  <a:pt x="9499600" y="2824480"/>
                  <a:pt x="9511569" y="2833108"/>
                  <a:pt x="9519920" y="2844800"/>
                </a:cubicBezTo>
                <a:cubicBezTo>
                  <a:pt x="9528723" y="2857125"/>
                  <a:pt x="9532726" y="2872290"/>
                  <a:pt x="9540240" y="2885440"/>
                </a:cubicBezTo>
                <a:cubicBezTo>
                  <a:pt x="9546298" y="2896042"/>
                  <a:pt x="9555099" y="2904998"/>
                  <a:pt x="9560560" y="2915920"/>
                </a:cubicBezTo>
                <a:cubicBezTo>
                  <a:pt x="9565349" y="2925499"/>
                  <a:pt x="9566501" y="2936556"/>
                  <a:pt x="9570720" y="2946400"/>
                </a:cubicBezTo>
                <a:cubicBezTo>
                  <a:pt x="9576686" y="2960321"/>
                  <a:pt x="9585722" y="2972859"/>
                  <a:pt x="9591040" y="2987040"/>
                </a:cubicBezTo>
                <a:cubicBezTo>
                  <a:pt x="9598082" y="3005818"/>
                  <a:pt x="9607498" y="3061743"/>
                  <a:pt x="9611360" y="3078480"/>
                </a:cubicBezTo>
                <a:cubicBezTo>
                  <a:pt x="9617640" y="3105692"/>
                  <a:pt x="9626203" y="3132375"/>
                  <a:pt x="9631680" y="3159760"/>
                </a:cubicBezTo>
                <a:cubicBezTo>
                  <a:pt x="9654100" y="3271862"/>
                  <a:pt x="9641078" y="3228595"/>
                  <a:pt x="9662160" y="3291840"/>
                </a:cubicBezTo>
                <a:cubicBezTo>
                  <a:pt x="9656284" y="3385862"/>
                  <a:pt x="9657130" y="3441426"/>
                  <a:pt x="9641840" y="3525520"/>
                </a:cubicBezTo>
                <a:cubicBezTo>
                  <a:pt x="9635698" y="3559301"/>
                  <a:pt x="9621964" y="3595309"/>
                  <a:pt x="9611360" y="3627120"/>
                </a:cubicBezTo>
                <a:cubicBezTo>
                  <a:pt x="9607973" y="3637280"/>
                  <a:pt x="9603797" y="3647210"/>
                  <a:pt x="9601200" y="3657600"/>
                </a:cubicBezTo>
                <a:cubicBezTo>
                  <a:pt x="9597813" y="3671147"/>
                  <a:pt x="9596541" y="3685405"/>
                  <a:pt x="9591040" y="3698240"/>
                </a:cubicBezTo>
                <a:cubicBezTo>
                  <a:pt x="9586088" y="3709795"/>
                  <a:pt x="9543709" y="3764734"/>
                  <a:pt x="9540240" y="3769360"/>
                </a:cubicBezTo>
                <a:cubicBezTo>
                  <a:pt x="9528421" y="3804817"/>
                  <a:pt x="9526050" y="3807729"/>
                  <a:pt x="9519920" y="3850640"/>
                </a:cubicBezTo>
                <a:cubicBezTo>
                  <a:pt x="9518962" y="3857345"/>
                  <a:pt x="9519920" y="3864187"/>
                  <a:pt x="9519920" y="38709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5384800" y="1422400"/>
            <a:ext cx="6522720" cy="3789680"/>
          </a:xfrm>
          <a:custGeom>
            <a:avLst/>
            <a:gdLst>
              <a:gd name="connsiteX0" fmla="*/ 152400 w 6522720"/>
              <a:gd name="connsiteY0" fmla="*/ 0 h 3789680"/>
              <a:gd name="connsiteX1" fmla="*/ 172720 w 6522720"/>
              <a:gd name="connsiteY1" fmla="*/ 81280 h 3789680"/>
              <a:gd name="connsiteX2" fmla="*/ 182880 w 6522720"/>
              <a:gd name="connsiteY2" fmla="*/ 121920 h 3789680"/>
              <a:gd name="connsiteX3" fmla="*/ 203200 w 6522720"/>
              <a:gd name="connsiteY3" fmla="*/ 182880 h 3789680"/>
              <a:gd name="connsiteX4" fmla="*/ 213360 w 6522720"/>
              <a:gd name="connsiteY4" fmla="*/ 213360 h 3789680"/>
              <a:gd name="connsiteX5" fmla="*/ 193040 w 6522720"/>
              <a:gd name="connsiteY5" fmla="*/ 457200 h 3789680"/>
              <a:gd name="connsiteX6" fmla="*/ 172720 w 6522720"/>
              <a:gd name="connsiteY6" fmla="*/ 518160 h 3789680"/>
              <a:gd name="connsiteX7" fmla="*/ 152400 w 6522720"/>
              <a:gd name="connsiteY7" fmla="*/ 579120 h 3789680"/>
              <a:gd name="connsiteX8" fmla="*/ 142240 w 6522720"/>
              <a:gd name="connsiteY8" fmla="*/ 609600 h 3789680"/>
              <a:gd name="connsiteX9" fmla="*/ 121920 w 6522720"/>
              <a:gd name="connsiteY9" fmla="*/ 640080 h 3789680"/>
              <a:gd name="connsiteX10" fmla="*/ 101600 w 6522720"/>
              <a:gd name="connsiteY10" fmla="*/ 701040 h 3789680"/>
              <a:gd name="connsiteX11" fmla="*/ 91440 w 6522720"/>
              <a:gd name="connsiteY11" fmla="*/ 731520 h 3789680"/>
              <a:gd name="connsiteX12" fmla="*/ 71120 w 6522720"/>
              <a:gd name="connsiteY12" fmla="*/ 762000 h 3789680"/>
              <a:gd name="connsiteX13" fmla="*/ 50800 w 6522720"/>
              <a:gd name="connsiteY13" fmla="*/ 822960 h 3789680"/>
              <a:gd name="connsiteX14" fmla="*/ 40640 w 6522720"/>
              <a:gd name="connsiteY14" fmla="*/ 853440 h 3789680"/>
              <a:gd name="connsiteX15" fmla="*/ 30480 w 6522720"/>
              <a:gd name="connsiteY15" fmla="*/ 883920 h 3789680"/>
              <a:gd name="connsiteX16" fmla="*/ 20320 w 6522720"/>
              <a:gd name="connsiteY16" fmla="*/ 924560 h 3789680"/>
              <a:gd name="connsiteX17" fmla="*/ 0 w 6522720"/>
              <a:gd name="connsiteY17" fmla="*/ 1005840 h 3789680"/>
              <a:gd name="connsiteX18" fmla="*/ 10160 w 6522720"/>
              <a:gd name="connsiteY18" fmla="*/ 1046480 h 3789680"/>
              <a:gd name="connsiteX19" fmla="*/ 30480 w 6522720"/>
              <a:gd name="connsiteY19" fmla="*/ 1117600 h 3789680"/>
              <a:gd name="connsiteX20" fmla="*/ 50800 w 6522720"/>
              <a:gd name="connsiteY20" fmla="*/ 1209040 h 3789680"/>
              <a:gd name="connsiteX21" fmla="*/ 71120 w 6522720"/>
              <a:gd name="connsiteY21" fmla="*/ 1249680 h 3789680"/>
              <a:gd name="connsiteX22" fmla="*/ 132080 w 6522720"/>
              <a:gd name="connsiteY22" fmla="*/ 1310640 h 3789680"/>
              <a:gd name="connsiteX23" fmla="*/ 142240 w 6522720"/>
              <a:gd name="connsiteY23" fmla="*/ 1341120 h 3789680"/>
              <a:gd name="connsiteX24" fmla="*/ 223520 w 6522720"/>
              <a:gd name="connsiteY24" fmla="*/ 1391920 h 3789680"/>
              <a:gd name="connsiteX25" fmla="*/ 254000 w 6522720"/>
              <a:gd name="connsiteY25" fmla="*/ 1412240 h 3789680"/>
              <a:gd name="connsiteX26" fmla="*/ 335280 w 6522720"/>
              <a:gd name="connsiteY26" fmla="*/ 1432560 h 3789680"/>
              <a:gd name="connsiteX27" fmla="*/ 386080 w 6522720"/>
              <a:gd name="connsiteY27" fmla="*/ 1463040 h 3789680"/>
              <a:gd name="connsiteX28" fmla="*/ 528320 w 6522720"/>
              <a:gd name="connsiteY28" fmla="*/ 1493520 h 3789680"/>
              <a:gd name="connsiteX29" fmla="*/ 4023360 w 6522720"/>
              <a:gd name="connsiteY29" fmla="*/ 1483360 h 3789680"/>
              <a:gd name="connsiteX30" fmla="*/ 4104640 w 6522720"/>
              <a:gd name="connsiteY30" fmla="*/ 1463040 h 3789680"/>
              <a:gd name="connsiteX31" fmla="*/ 4297680 w 6522720"/>
              <a:gd name="connsiteY31" fmla="*/ 1452880 h 3789680"/>
              <a:gd name="connsiteX32" fmla="*/ 4511040 w 6522720"/>
              <a:gd name="connsiteY32" fmla="*/ 1432560 h 3789680"/>
              <a:gd name="connsiteX33" fmla="*/ 4663440 w 6522720"/>
              <a:gd name="connsiteY33" fmla="*/ 1412240 h 3789680"/>
              <a:gd name="connsiteX34" fmla="*/ 4765040 w 6522720"/>
              <a:gd name="connsiteY34" fmla="*/ 1402080 h 3789680"/>
              <a:gd name="connsiteX35" fmla="*/ 4907280 w 6522720"/>
              <a:gd name="connsiteY35" fmla="*/ 1371600 h 3789680"/>
              <a:gd name="connsiteX36" fmla="*/ 5100320 w 6522720"/>
              <a:gd name="connsiteY36" fmla="*/ 1351280 h 3789680"/>
              <a:gd name="connsiteX37" fmla="*/ 6248400 w 6522720"/>
              <a:gd name="connsiteY37" fmla="*/ 1371600 h 3789680"/>
              <a:gd name="connsiteX38" fmla="*/ 6299200 w 6522720"/>
              <a:gd name="connsiteY38" fmla="*/ 1391920 h 3789680"/>
              <a:gd name="connsiteX39" fmla="*/ 6390640 w 6522720"/>
              <a:gd name="connsiteY39" fmla="*/ 1483360 h 3789680"/>
              <a:gd name="connsiteX40" fmla="*/ 6431280 w 6522720"/>
              <a:gd name="connsiteY40" fmla="*/ 1564640 h 3789680"/>
              <a:gd name="connsiteX41" fmla="*/ 6461760 w 6522720"/>
              <a:gd name="connsiteY41" fmla="*/ 1625600 h 3789680"/>
              <a:gd name="connsiteX42" fmla="*/ 6482080 w 6522720"/>
              <a:gd name="connsiteY42" fmla="*/ 1656080 h 3789680"/>
              <a:gd name="connsiteX43" fmla="*/ 6512560 w 6522720"/>
              <a:gd name="connsiteY43" fmla="*/ 1737360 h 3789680"/>
              <a:gd name="connsiteX44" fmla="*/ 6522720 w 6522720"/>
              <a:gd name="connsiteY44" fmla="*/ 1788160 h 3789680"/>
              <a:gd name="connsiteX45" fmla="*/ 6502400 w 6522720"/>
              <a:gd name="connsiteY45" fmla="*/ 2082800 h 3789680"/>
              <a:gd name="connsiteX46" fmla="*/ 6492240 w 6522720"/>
              <a:gd name="connsiteY46" fmla="*/ 2113280 h 3789680"/>
              <a:gd name="connsiteX47" fmla="*/ 6461760 w 6522720"/>
              <a:gd name="connsiteY47" fmla="*/ 2143760 h 3789680"/>
              <a:gd name="connsiteX48" fmla="*/ 6431280 w 6522720"/>
              <a:gd name="connsiteY48" fmla="*/ 2265680 h 3789680"/>
              <a:gd name="connsiteX49" fmla="*/ 6410960 w 6522720"/>
              <a:gd name="connsiteY49" fmla="*/ 2346960 h 3789680"/>
              <a:gd name="connsiteX50" fmla="*/ 6400800 w 6522720"/>
              <a:gd name="connsiteY50" fmla="*/ 2387600 h 3789680"/>
              <a:gd name="connsiteX51" fmla="*/ 6380480 w 6522720"/>
              <a:gd name="connsiteY51" fmla="*/ 2428240 h 3789680"/>
              <a:gd name="connsiteX52" fmla="*/ 6339840 w 6522720"/>
              <a:gd name="connsiteY52" fmla="*/ 2489200 h 3789680"/>
              <a:gd name="connsiteX53" fmla="*/ 6319520 w 6522720"/>
              <a:gd name="connsiteY53" fmla="*/ 2519680 h 3789680"/>
              <a:gd name="connsiteX54" fmla="*/ 6299200 w 6522720"/>
              <a:gd name="connsiteY54" fmla="*/ 2550160 h 3789680"/>
              <a:gd name="connsiteX55" fmla="*/ 6278880 w 6522720"/>
              <a:gd name="connsiteY55" fmla="*/ 2580640 h 3789680"/>
              <a:gd name="connsiteX56" fmla="*/ 6217920 w 6522720"/>
              <a:gd name="connsiteY56" fmla="*/ 2641600 h 3789680"/>
              <a:gd name="connsiteX57" fmla="*/ 6187440 w 6522720"/>
              <a:gd name="connsiteY57" fmla="*/ 2672080 h 3789680"/>
              <a:gd name="connsiteX58" fmla="*/ 6146800 w 6522720"/>
              <a:gd name="connsiteY58" fmla="*/ 2702560 h 3789680"/>
              <a:gd name="connsiteX59" fmla="*/ 6085840 w 6522720"/>
              <a:gd name="connsiteY59" fmla="*/ 2753360 h 3789680"/>
              <a:gd name="connsiteX60" fmla="*/ 6055360 w 6522720"/>
              <a:gd name="connsiteY60" fmla="*/ 2763520 h 3789680"/>
              <a:gd name="connsiteX61" fmla="*/ 6024880 w 6522720"/>
              <a:gd name="connsiteY61" fmla="*/ 2783840 h 3789680"/>
              <a:gd name="connsiteX62" fmla="*/ 5923280 w 6522720"/>
              <a:gd name="connsiteY62" fmla="*/ 2814320 h 3789680"/>
              <a:gd name="connsiteX63" fmla="*/ 5842000 w 6522720"/>
              <a:gd name="connsiteY63" fmla="*/ 2844800 h 3789680"/>
              <a:gd name="connsiteX64" fmla="*/ 5801360 w 6522720"/>
              <a:gd name="connsiteY64" fmla="*/ 2865120 h 3789680"/>
              <a:gd name="connsiteX65" fmla="*/ 5770880 w 6522720"/>
              <a:gd name="connsiteY65" fmla="*/ 2875280 h 3789680"/>
              <a:gd name="connsiteX66" fmla="*/ 5689600 w 6522720"/>
              <a:gd name="connsiteY66" fmla="*/ 2915920 h 3789680"/>
              <a:gd name="connsiteX67" fmla="*/ 5598160 w 6522720"/>
              <a:gd name="connsiteY67" fmla="*/ 2936240 h 3789680"/>
              <a:gd name="connsiteX68" fmla="*/ 5567680 w 6522720"/>
              <a:gd name="connsiteY68" fmla="*/ 2956560 h 3789680"/>
              <a:gd name="connsiteX69" fmla="*/ 5476240 w 6522720"/>
              <a:gd name="connsiteY69" fmla="*/ 2976880 h 3789680"/>
              <a:gd name="connsiteX70" fmla="*/ 5445760 w 6522720"/>
              <a:gd name="connsiteY70" fmla="*/ 2987040 h 3789680"/>
              <a:gd name="connsiteX71" fmla="*/ 5394960 w 6522720"/>
              <a:gd name="connsiteY71" fmla="*/ 2997200 h 3789680"/>
              <a:gd name="connsiteX72" fmla="*/ 5364480 w 6522720"/>
              <a:gd name="connsiteY72" fmla="*/ 3007360 h 3789680"/>
              <a:gd name="connsiteX73" fmla="*/ 5293360 w 6522720"/>
              <a:gd name="connsiteY73" fmla="*/ 3017520 h 3789680"/>
              <a:gd name="connsiteX74" fmla="*/ 5212080 w 6522720"/>
              <a:gd name="connsiteY74" fmla="*/ 3037840 h 3789680"/>
              <a:gd name="connsiteX75" fmla="*/ 5120640 w 6522720"/>
              <a:gd name="connsiteY75" fmla="*/ 3058160 h 3789680"/>
              <a:gd name="connsiteX76" fmla="*/ 5019040 w 6522720"/>
              <a:gd name="connsiteY76" fmla="*/ 3068320 h 3789680"/>
              <a:gd name="connsiteX77" fmla="*/ 4937760 w 6522720"/>
              <a:gd name="connsiteY77" fmla="*/ 3078480 h 3789680"/>
              <a:gd name="connsiteX78" fmla="*/ 3931920 w 6522720"/>
              <a:gd name="connsiteY78" fmla="*/ 3088640 h 3789680"/>
              <a:gd name="connsiteX79" fmla="*/ 3860800 w 6522720"/>
              <a:gd name="connsiteY79" fmla="*/ 3098800 h 3789680"/>
              <a:gd name="connsiteX80" fmla="*/ 3769360 w 6522720"/>
              <a:gd name="connsiteY80" fmla="*/ 3108960 h 3789680"/>
              <a:gd name="connsiteX81" fmla="*/ 3556000 w 6522720"/>
              <a:gd name="connsiteY81" fmla="*/ 3149600 h 3789680"/>
              <a:gd name="connsiteX82" fmla="*/ 3515360 w 6522720"/>
              <a:gd name="connsiteY82" fmla="*/ 3159760 h 3789680"/>
              <a:gd name="connsiteX83" fmla="*/ 3454400 w 6522720"/>
              <a:gd name="connsiteY83" fmla="*/ 3180080 h 3789680"/>
              <a:gd name="connsiteX84" fmla="*/ 3423920 w 6522720"/>
              <a:gd name="connsiteY84" fmla="*/ 3190240 h 3789680"/>
              <a:gd name="connsiteX85" fmla="*/ 3383280 w 6522720"/>
              <a:gd name="connsiteY85" fmla="*/ 3200400 h 3789680"/>
              <a:gd name="connsiteX86" fmla="*/ 3190240 w 6522720"/>
              <a:gd name="connsiteY86" fmla="*/ 3230880 h 3789680"/>
              <a:gd name="connsiteX87" fmla="*/ 3108960 w 6522720"/>
              <a:gd name="connsiteY87" fmla="*/ 3241040 h 3789680"/>
              <a:gd name="connsiteX88" fmla="*/ 3068320 w 6522720"/>
              <a:gd name="connsiteY88" fmla="*/ 3261360 h 3789680"/>
              <a:gd name="connsiteX89" fmla="*/ 3027680 w 6522720"/>
              <a:gd name="connsiteY89" fmla="*/ 3271520 h 3789680"/>
              <a:gd name="connsiteX90" fmla="*/ 2966720 w 6522720"/>
              <a:gd name="connsiteY90" fmla="*/ 3291840 h 3789680"/>
              <a:gd name="connsiteX91" fmla="*/ 2936240 w 6522720"/>
              <a:gd name="connsiteY91" fmla="*/ 3302000 h 3789680"/>
              <a:gd name="connsiteX92" fmla="*/ 2905760 w 6522720"/>
              <a:gd name="connsiteY92" fmla="*/ 3312160 h 3789680"/>
              <a:gd name="connsiteX93" fmla="*/ 2824480 w 6522720"/>
              <a:gd name="connsiteY93" fmla="*/ 3352800 h 3789680"/>
              <a:gd name="connsiteX94" fmla="*/ 2804160 w 6522720"/>
              <a:gd name="connsiteY94" fmla="*/ 3383280 h 3789680"/>
              <a:gd name="connsiteX95" fmla="*/ 2783840 w 6522720"/>
              <a:gd name="connsiteY95" fmla="*/ 3444240 h 3789680"/>
              <a:gd name="connsiteX96" fmla="*/ 2763520 w 6522720"/>
              <a:gd name="connsiteY96" fmla="*/ 3789680 h 378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522720" h="3789680">
                <a:moveTo>
                  <a:pt x="152400" y="0"/>
                </a:moveTo>
                <a:cubicBezTo>
                  <a:pt x="173056" y="103281"/>
                  <a:pt x="151892" y="8383"/>
                  <a:pt x="172720" y="81280"/>
                </a:cubicBezTo>
                <a:cubicBezTo>
                  <a:pt x="176556" y="94706"/>
                  <a:pt x="178868" y="108545"/>
                  <a:pt x="182880" y="121920"/>
                </a:cubicBezTo>
                <a:cubicBezTo>
                  <a:pt x="189035" y="142436"/>
                  <a:pt x="196427" y="162560"/>
                  <a:pt x="203200" y="182880"/>
                </a:cubicBezTo>
                <a:lnTo>
                  <a:pt x="213360" y="213360"/>
                </a:lnTo>
                <a:cubicBezTo>
                  <a:pt x="209689" y="283105"/>
                  <a:pt x="213855" y="380880"/>
                  <a:pt x="193040" y="457200"/>
                </a:cubicBezTo>
                <a:cubicBezTo>
                  <a:pt x="187404" y="477864"/>
                  <a:pt x="179493" y="497840"/>
                  <a:pt x="172720" y="518160"/>
                </a:cubicBezTo>
                <a:lnTo>
                  <a:pt x="152400" y="579120"/>
                </a:lnTo>
                <a:cubicBezTo>
                  <a:pt x="149013" y="589280"/>
                  <a:pt x="148181" y="600689"/>
                  <a:pt x="142240" y="609600"/>
                </a:cubicBezTo>
                <a:cubicBezTo>
                  <a:pt x="135467" y="619760"/>
                  <a:pt x="126879" y="628922"/>
                  <a:pt x="121920" y="640080"/>
                </a:cubicBezTo>
                <a:cubicBezTo>
                  <a:pt x="113221" y="659653"/>
                  <a:pt x="108373" y="680720"/>
                  <a:pt x="101600" y="701040"/>
                </a:cubicBezTo>
                <a:cubicBezTo>
                  <a:pt x="98213" y="711200"/>
                  <a:pt x="97381" y="722609"/>
                  <a:pt x="91440" y="731520"/>
                </a:cubicBezTo>
                <a:cubicBezTo>
                  <a:pt x="84667" y="741680"/>
                  <a:pt x="76079" y="750842"/>
                  <a:pt x="71120" y="762000"/>
                </a:cubicBezTo>
                <a:cubicBezTo>
                  <a:pt x="62421" y="781573"/>
                  <a:pt x="57573" y="802640"/>
                  <a:pt x="50800" y="822960"/>
                </a:cubicBezTo>
                <a:lnTo>
                  <a:pt x="40640" y="853440"/>
                </a:lnTo>
                <a:cubicBezTo>
                  <a:pt x="37253" y="863600"/>
                  <a:pt x="33077" y="873530"/>
                  <a:pt x="30480" y="883920"/>
                </a:cubicBezTo>
                <a:cubicBezTo>
                  <a:pt x="27093" y="897467"/>
                  <a:pt x="23349" y="910929"/>
                  <a:pt x="20320" y="924560"/>
                </a:cubicBezTo>
                <a:cubicBezTo>
                  <a:pt x="3973" y="998122"/>
                  <a:pt x="18155" y="951374"/>
                  <a:pt x="0" y="1005840"/>
                </a:cubicBezTo>
                <a:cubicBezTo>
                  <a:pt x="3387" y="1019387"/>
                  <a:pt x="6324" y="1033054"/>
                  <a:pt x="10160" y="1046480"/>
                </a:cubicBezTo>
                <a:cubicBezTo>
                  <a:pt x="23071" y="1091669"/>
                  <a:pt x="19893" y="1064664"/>
                  <a:pt x="30480" y="1117600"/>
                </a:cubicBezTo>
                <a:cubicBezTo>
                  <a:pt x="38852" y="1159462"/>
                  <a:pt x="35970" y="1174437"/>
                  <a:pt x="50800" y="1209040"/>
                </a:cubicBezTo>
                <a:cubicBezTo>
                  <a:pt x="56766" y="1222961"/>
                  <a:pt x="61659" y="1237853"/>
                  <a:pt x="71120" y="1249680"/>
                </a:cubicBezTo>
                <a:cubicBezTo>
                  <a:pt x="89072" y="1272120"/>
                  <a:pt x="132080" y="1310640"/>
                  <a:pt x="132080" y="1310640"/>
                </a:cubicBezTo>
                <a:cubicBezTo>
                  <a:pt x="135467" y="1320800"/>
                  <a:pt x="135384" y="1332893"/>
                  <a:pt x="142240" y="1341120"/>
                </a:cubicBezTo>
                <a:cubicBezTo>
                  <a:pt x="164315" y="1367610"/>
                  <a:pt x="195177" y="1375724"/>
                  <a:pt x="223520" y="1391920"/>
                </a:cubicBezTo>
                <a:cubicBezTo>
                  <a:pt x="234122" y="1397978"/>
                  <a:pt x="243078" y="1406779"/>
                  <a:pt x="254000" y="1412240"/>
                </a:cubicBezTo>
                <a:cubicBezTo>
                  <a:pt x="274828" y="1422654"/>
                  <a:pt x="315958" y="1428696"/>
                  <a:pt x="335280" y="1432560"/>
                </a:cubicBezTo>
                <a:cubicBezTo>
                  <a:pt x="352213" y="1442720"/>
                  <a:pt x="368103" y="1454868"/>
                  <a:pt x="386080" y="1463040"/>
                </a:cubicBezTo>
                <a:cubicBezTo>
                  <a:pt x="440993" y="1488001"/>
                  <a:pt x="466514" y="1485794"/>
                  <a:pt x="528320" y="1493520"/>
                </a:cubicBezTo>
                <a:lnTo>
                  <a:pt x="4023360" y="1483360"/>
                </a:lnTo>
                <a:cubicBezTo>
                  <a:pt x="4051286" y="1483122"/>
                  <a:pt x="4076884" y="1466124"/>
                  <a:pt x="4104640" y="1463040"/>
                </a:cubicBezTo>
                <a:cubicBezTo>
                  <a:pt x="4168682" y="1455924"/>
                  <a:pt x="4233333" y="1456267"/>
                  <a:pt x="4297680" y="1452880"/>
                </a:cubicBezTo>
                <a:cubicBezTo>
                  <a:pt x="4439105" y="1432676"/>
                  <a:pt x="4298767" y="1451018"/>
                  <a:pt x="4511040" y="1432560"/>
                </a:cubicBezTo>
                <a:cubicBezTo>
                  <a:pt x="4700614" y="1416075"/>
                  <a:pt x="4520064" y="1430162"/>
                  <a:pt x="4663440" y="1412240"/>
                </a:cubicBezTo>
                <a:cubicBezTo>
                  <a:pt x="4697213" y="1408018"/>
                  <a:pt x="4731173" y="1405467"/>
                  <a:pt x="4765040" y="1402080"/>
                </a:cubicBezTo>
                <a:cubicBezTo>
                  <a:pt x="4845822" y="1369767"/>
                  <a:pt x="4795178" y="1384789"/>
                  <a:pt x="4907280" y="1371600"/>
                </a:cubicBezTo>
                <a:cubicBezTo>
                  <a:pt x="5058238" y="1353840"/>
                  <a:pt x="4916761" y="1367967"/>
                  <a:pt x="5100320" y="1351280"/>
                </a:cubicBezTo>
                <a:lnTo>
                  <a:pt x="6248400" y="1371600"/>
                </a:lnTo>
                <a:cubicBezTo>
                  <a:pt x="6266627" y="1372218"/>
                  <a:pt x="6284859" y="1380652"/>
                  <a:pt x="6299200" y="1391920"/>
                </a:cubicBezTo>
                <a:cubicBezTo>
                  <a:pt x="6333094" y="1418551"/>
                  <a:pt x="6371363" y="1444806"/>
                  <a:pt x="6390640" y="1483360"/>
                </a:cubicBezTo>
                <a:lnTo>
                  <a:pt x="6431280" y="1564640"/>
                </a:lnTo>
                <a:cubicBezTo>
                  <a:pt x="6441440" y="1584960"/>
                  <a:pt x="6449158" y="1606697"/>
                  <a:pt x="6461760" y="1625600"/>
                </a:cubicBezTo>
                <a:cubicBezTo>
                  <a:pt x="6468533" y="1635760"/>
                  <a:pt x="6476619" y="1645158"/>
                  <a:pt x="6482080" y="1656080"/>
                </a:cubicBezTo>
                <a:cubicBezTo>
                  <a:pt x="6486741" y="1665403"/>
                  <a:pt x="6508163" y="1719773"/>
                  <a:pt x="6512560" y="1737360"/>
                </a:cubicBezTo>
                <a:cubicBezTo>
                  <a:pt x="6516748" y="1754113"/>
                  <a:pt x="6519333" y="1771227"/>
                  <a:pt x="6522720" y="1788160"/>
                </a:cubicBezTo>
                <a:cubicBezTo>
                  <a:pt x="6515947" y="1886373"/>
                  <a:pt x="6511589" y="1984783"/>
                  <a:pt x="6502400" y="2082800"/>
                </a:cubicBezTo>
                <a:cubicBezTo>
                  <a:pt x="6501400" y="2093463"/>
                  <a:pt x="6498181" y="2104369"/>
                  <a:pt x="6492240" y="2113280"/>
                </a:cubicBezTo>
                <a:cubicBezTo>
                  <a:pt x="6484270" y="2125235"/>
                  <a:pt x="6471920" y="2133600"/>
                  <a:pt x="6461760" y="2143760"/>
                </a:cubicBezTo>
                <a:cubicBezTo>
                  <a:pt x="6441349" y="2286638"/>
                  <a:pt x="6466337" y="2151746"/>
                  <a:pt x="6431280" y="2265680"/>
                </a:cubicBezTo>
                <a:cubicBezTo>
                  <a:pt x="6423067" y="2292372"/>
                  <a:pt x="6417733" y="2319867"/>
                  <a:pt x="6410960" y="2346960"/>
                </a:cubicBezTo>
                <a:cubicBezTo>
                  <a:pt x="6407573" y="2360507"/>
                  <a:pt x="6407045" y="2375111"/>
                  <a:pt x="6400800" y="2387600"/>
                </a:cubicBezTo>
                <a:cubicBezTo>
                  <a:pt x="6394027" y="2401147"/>
                  <a:pt x="6388272" y="2415253"/>
                  <a:pt x="6380480" y="2428240"/>
                </a:cubicBezTo>
                <a:cubicBezTo>
                  <a:pt x="6367915" y="2449181"/>
                  <a:pt x="6353387" y="2468880"/>
                  <a:pt x="6339840" y="2489200"/>
                </a:cubicBezTo>
                <a:lnTo>
                  <a:pt x="6319520" y="2519680"/>
                </a:lnTo>
                <a:lnTo>
                  <a:pt x="6299200" y="2550160"/>
                </a:lnTo>
                <a:cubicBezTo>
                  <a:pt x="6292427" y="2560320"/>
                  <a:pt x="6287514" y="2572006"/>
                  <a:pt x="6278880" y="2580640"/>
                </a:cubicBezTo>
                <a:lnTo>
                  <a:pt x="6217920" y="2641600"/>
                </a:lnTo>
                <a:cubicBezTo>
                  <a:pt x="6207760" y="2651760"/>
                  <a:pt x="6198935" y="2663459"/>
                  <a:pt x="6187440" y="2672080"/>
                </a:cubicBezTo>
                <a:cubicBezTo>
                  <a:pt x="6173893" y="2682240"/>
                  <a:pt x="6159657" y="2691540"/>
                  <a:pt x="6146800" y="2702560"/>
                </a:cubicBezTo>
                <a:cubicBezTo>
                  <a:pt x="6115342" y="2729524"/>
                  <a:pt x="6121768" y="2735396"/>
                  <a:pt x="6085840" y="2753360"/>
                </a:cubicBezTo>
                <a:cubicBezTo>
                  <a:pt x="6076261" y="2758149"/>
                  <a:pt x="6064939" y="2758731"/>
                  <a:pt x="6055360" y="2763520"/>
                </a:cubicBezTo>
                <a:cubicBezTo>
                  <a:pt x="6044438" y="2768981"/>
                  <a:pt x="6036038" y="2778881"/>
                  <a:pt x="6024880" y="2783840"/>
                </a:cubicBezTo>
                <a:cubicBezTo>
                  <a:pt x="5993077" y="2797975"/>
                  <a:pt x="5957056" y="2805876"/>
                  <a:pt x="5923280" y="2814320"/>
                </a:cubicBezTo>
                <a:cubicBezTo>
                  <a:pt x="5860677" y="2856056"/>
                  <a:pt x="5929883" y="2815506"/>
                  <a:pt x="5842000" y="2844800"/>
                </a:cubicBezTo>
                <a:cubicBezTo>
                  <a:pt x="5827632" y="2849589"/>
                  <a:pt x="5815281" y="2859154"/>
                  <a:pt x="5801360" y="2865120"/>
                </a:cubicBezTo>
                <a:cubicBezTo>
                  <a:pt x="5791516" y="2869339"/>
                  <a:pt x="5780630" y="2870848"/>
                  <a:pt x="5770880" y="2875280"/>
                </a:cubicBezTo>
                <a:cubicBezTo>
                  <a:pt x="5743304" y="2887815"/>
                  <a:pt x="5718337" y="2906341"/>
                  <a:pt x="5689600" y="2915920"/>
                </a:cubicBezTo>
                <a:cubicBezTo>
                  <a:pt x="5639577" y="2932594"/>
                  <a:pt x="5669684" y="2924319"/>
                  <a:pt x="5598160" y="2936240"/>
                </a:cubicBezTo>
                <a:cubicBezTo>
                  <a:pt x="5588000" y="2943013"/>
                  <a:pt x="5578602" y="2951099"/>
                  <a:pt x="5567680" y="2956560"/>
                </a:cubicBezTo>
                <a:cubicBezTo>
                  <a:pt x="5540234" y="2970283"/>
                  <a:pt x="5504336" y="2970636"/>
                  <a:pt x="5476240" y="2976880"/>
                </a:cubicBezTo>
                <a:cubicBezTo>
                  <a:pt x="5465785" y="2979203"/>
                  <a:pt x="5456150" y="2984443"/>
                  <a:pt x="5445760" y="2987040"/>
                </a:cubicBezTo>
                <a:cubicBezTo>
                  <a:pt x="5429007" y="2991228"/>
                  <a:pt x="5411713" y="2993012"/>
                  <a:pt x="5394960" y="2997200"/>
                </a:cubicBezTo>
                <a:cubicBezTo>
                  <a:pt x="5384570" y="2999797"/>
                  <a:pt x="5374982" y="3005260"/>
                  <a:pt x="5364480" y="3007360"/>
                </a:cubicBezTo>
                <a:cubicBezTo>
                  <a:pt x="5340998" y="3012056"/>
                  <a:pt x="5317067" y="3014133"/>
                  <a:pt x="5293360" y="3017520"/>
                </a:cubicBezTo>
                <a:cubicBezTo>
                  <a:pt x="5241935" y="3034662"/>
                  <a:pt x="5280738" y="3023128"/>
                  <a:pt x="5212080" y="3037840"/>
                </a:cubicBezTo>
                <a:cubicBezTo>
                  <a:pt x="5181550" y="3044382"/>
                  <a:pt x="5151481" y="3053290"/>
                  <a:pt x="5120640" y="3058160"/>
                </a:cubicBezTo>
                <a:cubicBezTo>
                  <a:pt x="5087021" y="3063468"/>
                  <a:pt x="5052867" y="3064561"/>
                  <a:pt x="5019040" y="3068320"/>
                </a:cubicBezTo>
                <a:cubicBezTo>
                  <a:pt x="4991903" y="3071335"/>
                  <a:pt x="4965059" y="3077970"/>
                  <a:pt x="4937760" y="3078480"/>
                </a:cubicBezTo>
                <a:lnTo>
                  <a:pt x="3931920" y="3088640"/>
                </a:lnTo>
                <a:lnTo>
                  <a:pt x="3860800" y="3098800"/>
                </a:lnTo>
                <a:cubicBezTo>
                  <a:pt x="3830369" y="3102604"/>
                  <a:pt x="3799486" y="3103222"/>
                  <a:pt x="3769360" y="3108960"/>
                </a:cubicBezTo>
                <a:cubicBezTo>
                  <a:pt x="3503934" y="3159517"/>
                  <a:pt x="3772352" y="3125561"/>
                  <a:pt x="3556000" y="3149600"/>
                </a:cubicBezTo>
                <a:cubicBezTo>
                  <a:pt x="3542453" y="3152987"/>
                  <a:pt x="3528735" y="3155748"/>
                  <a:pt x="3515360" y="3159760"/>
                </a:cubicBezTo>
                <a:cubicBezTo>
                  <a:pt x="3494844" y="3165915"/>
                  <a:pt x="3474720" y="3173307"/>
                  <a:pt x="3454400" y="3180080"/>
                </a:cubicBezTo>
                <a:cubicBezTo>
                  <a:pt x="3444240" y="3183467"/>
                  <a:pt x="3434310" y="3187643"/>
                  <a:pt x="3423920" y="3190240"/>
                </a:cubicBezTo>
                <a:cubicBezTo>
                  <a:pt x="3410373" y="3193627"/>
                  <a:pt x="3396911" y="3197371"/>
                  <a:pt x="3383280" y="3200400"/>
                </a:cubicBezTo>
                <a:cubicBezTo>
                  <a:pt x="3318413" y="3214815"/>
                  <a:pt x="3258332" y="3222368"/>
                  <a:pt x="3190240" y="3230880"/>
                </a:cubicBezTo>
                <a:lnTo>
                  <a:pt x="3108960" y="3241040"/>
                </a:lnTo>
                <a:cubicBezTo>
                  <a:pt x="3095413" y="3247813"/>
                  <a:pt x="3082501" y="3256042"/>
                  <a:pt x="3068320" y="3261360"/>
                </a:cubicBezTo>
                <a:cubicBezTo>
                  <a:pt x="3055245" y="3266263"/>
                  <a:pt x="3041055" y="3267508"/>
                  <a:pt x="3027680" y="3271520"/>
                </a:cubicBezTo>
                <a:cubicBezTo>
                  <a:pt x="3007164" y="3277675"/>
                  <a:pt x="2987040" y="3285067"/>
                  <a:pt x="2966720" y="3291840"/>
                </a:cubicBezTo>
                <a:lnTo>
                  <a:pt x="2936240" y="3302000"/>
                </a:lnTo>
                <a:cubicBezTo>
                  <a:pt x="2926080" y="3305387"/>
                  <a:pt x="2914943" y="3306650"/>
                  <a:pt x="2905760" y="3312160"/>
                </a:cubicBezTo>
                <a:cubicBezTo>
                  <a:pt x="2845777" y="3348150"/>
                  <a:pt x="2873694" y="3336395"/>
                  <a:pt x="2824480" y="3352800"/>
                </a:cubicBezTo>
                <a:cubicBezTo>
                  <a:pt x="2817707" y="3362960"/>
                  <a:pt x="2809119" y="3372122"/>
                  <a:pt x="2804160" y="3383280"/>
                </a:cubicBezTo>
                <a:cubicBezTo>
                  <a:pt x="2795461" y="3402853"/>
                  <a:pt x="2783840" y="3444240"/>
                  <a:pt x="2783840" y="3444240"/>
                </a:cubicBezTo>
                <a:cubicBezTo>
                  <a:pt x="2761089" y="3728623"/>
                  <a:pt x="2763520" y="3613303"/>
                  <a:pt x="2763520" y="37896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олилиния 35"/>
          <p:cNvSpPr/>
          <p:nvPr/>
        </p:nvSpPr>
        <p:spPr>
          <a:xfrm>
            <a:off x="1696720" y="1371600"/>
            <a:ext cx="4978400" cy="3771079"/>
          </a:xfrm>
          <a:custGeom>
            <a:avLst/>
            <a:gdLst>
              <a:gd name="connsiteX0" fmla="*/ 4978400 w 4978400"/>
              <a:gd name="connsiteY0" fmla="*/ 0 h 3771079"/>
              <a:gd name="connsiteX1" fmla="*/ 4958080 w 4978400"/>
              <a:gd name="connsiteY1" fmla="*/ 50800 h 3771079"/>
              <a:gd name="connsiteX2" fmla="*/ 4947920 w 4978400"/>
              <a:gd name="connsiteY2" fmla="*/ 91440 h 3771079"/>
              <a:gd name="connsiteX3" fmla="*/ 4927600 w 4978400"/>
              <a:gd name="connsiteY3" fmla="*/ 203200 h 3771079"/>
              <a:gd name="connsiteX4" fmla="*/ 4917440 w 4978400"/>
              <a:gd name="connsiteY4" fmla="*/ 335280 h 3771079"/>
              <a:gd name="connsiteX5" fmla="*/ 4886960 w 4978400"/>
              <a:gd name="connsiteY5" fmla="*/ 365760 h 3771079"/>
              <a:gd name="connsiteX6" fmla="*/ 4876800 w 4978400"/>
              <a:gd name="connsiteY6" fmla="*/ 396240 h 3771079"/>
              <a:gd name="connsiteX7" fmla="*/ 4795520 w 4978400"/>
              <a:gd name="connsiteY7" fmla="*/ 426720 h 3771079"/>
              <a:gd name="connsiteX8" fmla="*/ 4765040 w 4978400"/>
              <a:gd name="connsiteY8" fmla="*/ 436880 h 3771079"/>
              <a:gd name="connsiteX9" fmla="*/ 4724400 w 4978400"/>
              <a:gd name="connsiteY9" fmla="*/ 447040 h 3771079"/>
              <a:gd name="connsiteX10" fmla="*/ 4409440 w 4978400"/>
              <a:gd name="connsiteY10" fmla="*/ 436880 h 3771079"/>
              <a:gd name="connsiteX11" fmla="*/ 4358640 w 4978400"/>
              <a:gd name="connsiteY11" fmla="*/ 426720 h 3771079"/>
              <a:gd name="connsiteX12" fmla="*/ 4175760 w 4978400"/>
              <a:gd name="connsiteY12" fmla="*/ 406400 h 3771079"/>
              <a:gd name="connsiteX13" fmla="*/ 3921760 w 4978400"/>
              <a:gd name="connsiteY13" fmla="*/ 375920 h 3771079"/>
              <a:gd name="connsiteX14" fmla="*/ 3840480 w 4978400"/>
              <a:gd name="connsiteY14" fmla="*/ 365760 h 3771079"/>
              <a:gd name="connsiteX15" fmla="*/ 3738880 w 4978400"/>
              <a:gd name="connsiteY15" fmla="*/ 345440 h 3771079"/>
              <a:gd name="connsiteX16" fmla="*/ 3698240 w 4978400"/>
              <a:gd name="connsiteY16" fmla="*/ 335280 h 3771079"/>
              <a:gd name="connsiteX17" fmla="*/ 3586480 w 4978400"/>
              <a:gd name="connsiteY17" fmla="*/ 325120 h 3771079"/>
              <a:gd name="connsiteX18" fmla="*/ 3505200 w 4978400"/>
              <a:gd name="connsiteY18" fmla="*/ 314960 h 3771079"/>
              <a:gd name="connsiteX19" fmla="*/ 3444240 w 4978400"/>
              <a:gd name="connsiteY19" fmla="*/ 294640 h 3771079"/>
              <a:gd name="connsiteX20" fmla="*/ 2580640 w 4978400"/>
              <a:gd name="connsiteY20" fmla="*/ 304800 h 3771079"/>
              <a:gd name="connsiteX21" fmla="*/ 2529840 w 4978400"/>
              <a:gd name="connsiteY21" fmla="*/ 314960 h 3771079"/>
              <a:gd name="connsiteX22" fmla="*/ 2428240 w 4978400"/>
              <a:gd name="connsiteY22" fmla="*/ 345440 h 3771079"/>
              <a:gd name="connsiteX23" fmla="*/ 2245360 w 4978400"/>
              <a:gd name="connsiteY23" fmla="*/ 386080 h 3771079"/>
              <a:gd name="connsiteX24" fmla="*/ 2143760 w 4978400"/>
              <a:gd name="connsiteY24" fmla="*/ 396240 h 3771079"/>
              <a:gd name="connsiteX25" fmla="*/ 2062480 w 4978400"/>
              <a:gd name="connsiteY25" fmla="*/ 416560 h 3771079"/>
              <a:gd name="connsiteX26" fmla="*/ 1971040 w 4978400"/>
              <a:gd name="connsiteY26" fmla="*/ 426720 h 3771079"/>
              <a:gd name="connsiteX27" fmla="*/ 1889760 w 4978400"/>
              <a:gd name="connsiteY27" fmla="*/ 436880 h 3771079"/>
              <a:gd name="connsiteX28" fmla="*/ 1676400 w 4978400"/>
              <a:gd name="connsiteY28" fmla="*/ 467360 h 3771079"/>
              <a:gd name="connsiteX29" fmla="*/ 1615440 w 4978400"/>
              <a:gd name="connsiteY29" fmla="*/ 487680 h 3771079"/>
              <a:gd name="connsiteX30" fmla="*/ 1574800 w 4978400"/>
              <a:gd name="connsiteY30" fmla="*/ 508000 h 3771079"/>
              <a:gd name="connsiteX31" fmla="*/ 1473200 w 4978400"/>
              <a:gd name="connsiteY31" fmla="*/ 528320 h 3771079"/>
              <a:gd name="connsiteX32" fmla="*/ 1371600 w 4978400"/>
              <a:gd name="connsiteY32" fmla="*/ 568960 h 3771079"/>
              <a:gd name="connsiteX33" fmla="*/ 1259840 w 4978400"/>
              <a:gd name="connsiteY33" fmla="*/ 589280 h 3771079"/>
              <a:gd name="connsiteX34" fmla="*/ 1219200 w 4978400"/>
              <a:gd name="connsiteY34" fmla="*/ 609600 h 3771079"/>
              <a:gd name="connsiteX35" fmla="*/ 1137920 w 4978400"/>
              <a:gd name="connsiteY35" fmla="*/ 629920 h 3771079"/>
              <a:gd name="connsiteX36" fmla="*/ 1097280 w 4978400"/>
              <a:gd name="connsiteY36" fmla="*/ 640080 h 3771079"/>
              <a:gd name="connsiteX37" fmla="*/ 894080 w 4978400"/>
              <a:gd name="connsiteY37" fmla="*/ 680720 h 3771079"/>
              <a:gd name="connsiteX38" fmla="*/ 762000 w 4978400"/>
              <a:gd name="connsiteY38" fmla="*/ 711200 h 3771079"/>
              <a:gd name="connsiteX39" fmla="*/ 701040 w 4978400"/>
              <a:gd name="connsiteY39" fmla="*/ 721360 h 3771079"/>
              <a:gd name="connsiteX40" fmla="*/ 568960 w 4978400"/>
              <a:gd name="connsiteY40" fmla="*/ 751840 h 3771079"/>
              <a:gd name="connsiteX41" fmla="*/ 518160 w 4978400"/>
              <a:gd name="connsiteY41" fmla="*/ 762000 h 3771079"/>
              <a:gd name="connsiteX42" fmla="*/ 447040 w 4978400"/>
              <a:gd name="connsiteY42" fmla="*/ 772160 h 3771079"/>
              <a:gd name="connsiteX43" fmla="*/ 375920 w 4978400"/>
              <a:gd name="connsiteY43" fmla="*/ 792480 h 3771079"/>
              <a:gd name="connsiteX44" fmla="*/ 325120 w 4978400"/>
              <a:gd name="connsiteY44" fmla="*/ 802640 h 3771079"/>
              <a:gd name="connsiteX45" fmla="*/ 213360 w 4978400"/>
              <a:gd name="connsiteY45" fmla="*/ 843280 h 3771079"/>
              <a:gd name="connsiteX46" fmla="*/ 152400 w 4978400"/>
              <a:gd name="connsiteY46" fmla="*/ 904240 h 3771079"/>
              <a:gd name="connsiteX47" fmla="*/ 121920 w 4978400"/>
              <a:gd name="connsiteY47" fmla="*/ 934720 h 3771079"/>
              <a:gd name="connsiteX48" fmla="*/ 101600 w 4978400"/>
              <a:gd name="connsiteY48" fmla="*/ 965200 h 3771079"/>
              <a:gd name="connsiteX49" fmla="*/ 71120 w 4978400"/>
              <a:gd name="connsiteY49" fmla="*/ 1046480 h 3771079"/>
              <a:gd name="connsiteX50" fmla="*/ 50800 w 4978400"/>
              <a:gd name="connsiteY50" fmla="*/ 1107440 h 3771079"/>
              <a:gd name="connsiteX51" fmla="*/ 20320 w 4978400"/>
              <a:gd name="connsiteY51" fmla="*/ 1158240 h 3771079"/>
              <a:gd name="connsiteX52" fmla="*/ 0 w 4978400"/>
              <a:gd name="connsiteY52" fmla="*/ 1229360 h 3771079"/>
              <a:gd name="connsiteX53" fmla="*/ 10160 w 4978400"/>
              <a:gd name="connsiteY53" fmla="*/ 1391920 h 3771079"/>
              <a:gd name="connsiteX54" fmla="*/ 20320 w 4978400"/>
              <a:gd name="connsiteY54" fmla="*/ 1422400 h 3771079"/>
              <a:gd name="connsiteX55" fmla="*/ 50800 w 4978400"/>
              <a:gd name="connsiteY55" fmla="*/ 1452880 h 3771079"/>
              <a:gd name="connsiteX56" fmla="*/ 152400 w 4978400"/>
              <a:gd name="connsiteY56" fmla="*/ 1564640 h 3771079"/>
              <a:gd name="connsiteX57" fmla="*/ 213360 w 4978400"/>
              <a:gd name="connsiteY57" fmla="*/ 1605280 h 3771079"/>
              <a:gd name="connsiteX58" fmla="*/ 243840 w 4978400"/>
              <a:gd name="connsiteY58" fmla="*/ 1615440 h 3771079"/>
              <a:gd name="connsiteX59" fmla="*/ 294640 w 4978400"/>
              <a:gd name="connsiteY59" fmla="*/ 1645920 h 3771079"/>
              <a:gd name="connsiteX60" fmla="*/ 386080 w 4978400"/>
              <a:gd name="connsiteY60" fmla="*/ 1676400 h 3771079"/>
              <a:gd name="connsiteX61" fmla="*/ 416560 w 4978400"/>
              <a:gd name="connsiteY61" fmla="*/ 1686560 h 3771079"/>
              <a:gd name="connsiteX62" fmla="*/ 487680 w 4978400"/>
              <a:gd name="connsiteY62" fmla="*/ 1717040 h 3771079"/>
              <a:gd name="connsiteX63" fmla="*/ 650240 w 4978400"/>
              <a:gd name="connsiteY63" fmla="*/ 1737360 h 3771079"/>
              <a:gd name="connsiteX64" fmla="*/ 680720 w 4978400"/>
              <a:gd name="connsiteY64" fmla="*/ 1747520 h 3771079"/>
              <a:gd name="connsiteX65" fmla="*/ 741680 w 4978400"/>
              <a:gd name="connsiteY65" fmla="*/ 1757680 h 3771079"/>
              <a:gd name="connsiteX66" fmla="*/ 782320 w 4978400"/>
              <a:gd name="connsiteY66" fmla="*/ 1778000 h 3771079"/>
              <a:gd name="connsiteX67" fmla="*/ 833120 w 4978400"/>
              <a:gd name="connsiteY67" fmla="*/ 1788160 h 3771079"/>
              <a:gd name="connsiteX68" fmla="*/ 863600 w 4978400"/>
              <a:gd name="connsiteY68" fmla="*/ 1798320 h 3771079"/>
              <a:gd name="connsiteX69" fmla="*/ 944880 w 4978400"/>
              <a:gd name="connsiteY69" fmla="*/ 1818640 h 3771079"/>
              <a:gd name="connsiteX70" fmla="*/ 985520 w 4978400"/>
              <a:gd name="connsiteY70" fmla="*/ 1828800 h 3771079"/>
              <a:gd name="connsiteX71" fmla="*/ 1016000 w 4978400"/>
              <a:gd name="connsiteY71" fmla="*/ 1838960 h 3771079"/>
              <a:gd name="connsiteX72" fmla="*/ 1087120 w 4978400"/>
              <a:gd name="connsiteY72" fmla="*/ 1859280 h 3771079"/>
              <a:gd name="connsiteX73" fmla="*/ 1137920 w 4978400"/>
              <a:gd name="connsiteY73" fmla="*/ 1879600 h 3771079"/>
              <a:gd name="connsiteX74" fmla="*/ 1381760 w 4978400"/>
              <a:gd name="connsiteY74" fmla="*/ 1910080 h 3771079"/>
              <a:gd name="connsiteX75" fmla="*/ 1473200 w 4978400"/>
              <a:gd name="connsiteY75" fmla="*/ 1920240 h 3771079"/>
              <a:gd name="connsiteX76" fmla="*/ 1534160 w 4978400"/>
              <a:gd name="connsiteY76" fmla="*/ 1930400 h 3771079"/>
              <a:gd name="connsiteX77" fmla="*/ 1767840 w 4978400"/>
              <a:gd name="connsiteY77" fmla="*/ 1950720 h 3771079"/>
              <a:gd name="connsiteX78" fmla="*/ 1828800 w 4978400"/>
              <a:gd name="connsiteY78" fmla="*/ 1960880 h 3771079"/>
              <a:gd name="connsiteX79" fmla="*/ 1930400 w 4978400"/>
              <a:gd name="connsiteY79" fmla="*/ 1981200 h 3771079"/>
              <a:gd name="connsiteX80" fmla="*/ 2082800 w 4978400"/>
              <a:gd name="connsiteY80" fmla="*/ 1991360 h 3771079"/>
              <a:gd name="connsiteX81" fmla="*/ 2164080 w 4978400"/>
              <a:gd name="connsiteY81" fmla="*/ 2001520 h 3771079"/>
              <a:gd name="connsiteX82" fmla="*/ 2875280 w 4978400"/>
              <a:gd name="connsiteY82" fmla="*/ 1981200 h 3771079"/>
              <a:gd name="connsiteX83" fmla="*/ 2966720 w 4978400"/>
              <a:gd name="connsiteY83" fmla="*/ 1950720 h 3771079"/>
              <a:gd name="connsiteX84" fmla="*/ 3017520 w 4978400"/>
              <a:gd name="connsiteY84" fmla="*/ 1940560 h 3771079"/>
              <a:gd name="connsiteX85" fmla="*/ 3058160 w 4978400"/>
              <a:gd name="connsiteY85" fmla="*/ 1930400 h 3771079"/>
              <a:gd name="connsiteX86" fmla="*/ 3261360 w 4978400"/>
              <a:gd name="connsiteY86" fmla="*/ 1910080 h 3771079"/>
              <a:gd name="connsiteX87" fmla="*/ 3322320 w 4978400"/>
              <a:gd name="connsiteY87" fmla="*/ 1889760 h 3771079"/>
              <a:gd name="connsiteX88" fmla="*/ 3413760 w 4978400"/>
              <a:gd name="connsiteY88" fmla="*/ 1879600 h 3771079"/>
              <a:gd name="connsiteX89" fmla="*/ 3484880 w 4978400"/>
              <a:gd name="connsiteY89" fmla="*/ 1869440 h 3771079"/>
              <a:gd name="connsiteX90" fmla="*/ 3738880 w 4978400"/>
              <a:gd name="connsiteY90" fmla="*/ 1879600 h 3771079"/>
              <a:gd name="connsiteX91" fmla="*/ 3810000 w 4978400"/>
              <a:gd name="connsiteY91" fmla="*/ 1930400 h 3771079"/>
              <a:gd name="connsiteX92" fmla="*/ 3830320 w 4978400"/>
              <a:gd name="connsiteY92" fmla="*/ 1960880 h 3771079"/>
              <a:gd name="connsiteX93" fmla="*/ 3860800 w 4978400"/>
              <a:gd name="connsiteY93" fmla="*/ 1991360 h 3771079"/>
              <a:gd name="connsiteX94" fmla="*/ 3881120 w 4978400"/>
              <a:gd name="connsiteY94" fmla="*/ 2032000 h 3771079"/>
              <a:gd name="connsiteX95" fmla="*/ 3911600 w 4978400"/>
              <a:gd name="connsiteY95" fmla="*/ 2133600 h 3771079"/>
              <a:gd name="connsiteX96" fmla="*/ 3921760 w 4978400"/>
              <a:gd name="connsiteY96" fmla="*/ 2225040 h 3771079"/>
              <a:gd name="connsiteX97" fmla="*/ 3942080 w 4978400"/>
              <a:gd name="connsiteY97" fmla="*/ 2286000 h 3771079"/>
              <a:gd name="connsiteX98" fmla="*/ 3952240 w 4978400"/>
              <a:gd name="connsiteY98" fmla="*/ 2387600 h 3771079"/>
              <a:gd name="connsiteX99" fmla="*/ 3972560 w 4978400"/>
              <a:gd name="connsiteY99" fmla="*/ 2468880 h 3771079"/>
              <a:gd name="connsiteX100" fmla="*/ 3962400 w 4978400"/>
              <a:gd name="connsiteY100" fmla="*/ 3241040 h 3771079"/>
              <a:gd name="connsiteX101" fmla="*/ 3931920 w 4978400"/>
              <a:gd name="connsiteY101" fmla="*/ 3342640 h 3771079"/>
              <a:gd name="connsiteX102" fmla="*/ 3942080 w 4978400"/>
              <a:gd name="connsiteY102" fmla="*/ 3474720 h 3771079"/>
              <a:gd name="connsiteX103" fmla="*/ 3952240 w 4978400"/>
              <a:gd name="connsiteY103" fmla="*/ 3637280 h 3771079"/>
              <a:gd name="connsiteX104" fmla="*/ 3972560 w 4978400"/>
              <a:gd name="connsiteY104" fmla="*/ 3769360 h 3771079"/>
              <a:gd name="connsiteX105" fmla="*/ 3972560 w 4978400"/>
              <a:gd name="connsiteY105" fmla="*/ 3738880 h 377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978400" h="3771079">
                <a:moveTo>
                  <a:pt x="4978400" y="0"/>
                </a:moveTo>
                <a:cubicBezTo>
                  <a:pt x="4971627" y="16933"/>
                  <a:pt x="4963847" y="33498"/>
                  <a:pt x="4958080" y="50800"/>
                </a:cubicBezTo>
                <a:cubicBezTo>
                  <a:pt x="4953664" y="64047"/>
                  <a:pt x="4950949" y="77809"/>
                  <a:pt x="4947920" y="91440"/>
                </a:cubicBezTo>
                <a:cubicBezTo>
                  <a:pt x="4938453" y="134040"/>
                  <a:pt x="4934952" y="159086"/>
                  <a:pt x="4927600" y="203200"/>
                </a:cubicBezTo>
                <a:cubicBezTo>
                  <a:pt x="4924213" y="247227"/>
                  <a:pt x="4928150" y="292442"/>
                  <a:pt x="4917440" y="335280"/>
                </a:cubicBezTo>
                <a:cubicBezTo>
                  <a:pt x="4913955" y="349219"/>
                  <a:pt x="4894930" y="353805"/>
                  <a:pt x="4886960" y="365760"/>
                </a:cubicBezTo>
                <a:cubicBezTo>
                  <a:pt x="4881019" y="374671"/>
                  <a:pt x="4883490" y="387877"/>
                  <a:pt x="4876800" y="396240"/>
                </a:cubicBezTo>
                <a:cubicBezTo>
                  <a:pt x="4855894" y="422373"/>
                  <a:pt x="4824434" y="419491"/>
                  <a:pt x="4795520" y="426720"/>
                </a:cubicBezTo>
                <a:cubicBezTo>
                  <a:pt x="4785130" y="429317"/>
                  <a:pt x="4775338" y="433938"/>
                  <a:pt x="4765040" y="436880"/>
                </a:cubicBezTo>
                <a:cubicBezTo>
                  <a:pt x="4751614" y="440716"/>
                  <a:pt x="4737947" y="443653"/>
                  <a:pt x="4724400" y="447040"/>
                </a:cubicBezTo>
                <a:cubicBezTo>
                  <a:pt x="4619413" y="443653"/>
                  <a:pt x="4514320" y="442707"/>
                  <a:pt x="4409440" y="436880"/>
                </a:cubicBezTo>
                <a:cubicBezTo>
                  <a:pt x="4392198" y="435922"/>
                  <a:pt x="4375764" y="428954"/>
                  <a:pt x="4358640" y="426720"/>
                </a:cubicBezTo>
                <a:cubicBezTo>
                  <a:pt x="4297820" y="418787"/>
                  <a:pt x="4236698" y="413364"/>
                  <a:pt x="4175760" y="406400"/>
                </a:cubicBezTo>
                <a:lnTo>
                  <a:pt x="3921760" y="375920"/>
                </a:lnTo>
                <a:cubicBezTo>
                  <a:pt x="3894667" y="372533"/>
                  <a:pt x="3867254" y="371115"/>
                  <a:pt x="3840480" y="365760"/>
                </a:cubicBezTo>
                <a:lnTo>
                  <a:pt x="3738880" y="345440"/>
                </a:lnTo>
                <a:cubicBezTo>
                  <a:pt x="3725226" y="342514"/>
                  <a:pt x="3712081" y="337125"/>
                  <a:pt x="3698240" y="335280"/>
                </a:cubicBezTo>
                <a:cubicBezTo>
                  <a:pt x="3661161" y="330336"/>
                  <a:pt x="3623681" y="329036"/>
                  <a:pt x="3586480" y="325120"/>
                </a:cubicBezTo>
                <a:cubicBezTo>
                  <a:pt x="3559326" y="322262"/>
                  <a:pt x="3532293" y="318347"/>
                  <a:pt x="3505200" y="314960"/>
                </a:cubicBezTo>
                <a:cubicBezTo>
                  <a:pt x="3484880" y="308187"/>
                  <a:pt x="3465658" y="294875"/>
                  <a:pt x="3444240" y="294640"/>
                </a:cubicBezTo>
                <a:lnTo>
                  <a:pt x="2580640" y="304800"/>
                </a:lnTo>
                <a:cubicBezTo>
                  <a:pt x="2563376" y="305184"/>
                  <a:pt x="2546697" y="311214"/>
                  <a:pt x="2529840" y="314960"/>
                </a:cubicBezTo>
                <a:cubicBezTo>
                  <a:pt x="2450753" y="332535"/>
                  <a:pt x="2529547" y="317299"/>
                  <a:pt x="2428240" y="345440"/>
                </a:cubicBezTo>
                <a:cubicBezTo>
                  <a:pt x="2368860" y="361934"/>
                  <a:pt x="2307058" y="378368"/>
                  <a:pt x="2245360" y="386080"/>
                </a:cubicBezTo>
                <a:cubicBezTo>
                  <a:pt x="2211587" y="390302"/>
                  <a:pt x="2177627" y="392853"/>
                  <a:pt x="2143760" y="396240"/>
                </a:cubicBezTo>
                <a:cubicBezTo>
                  <a:pt x="2116667" y="403013"/>
                  <a:pt x="2089982" y="411707"/>
                  <a:pt x="2062480" y="416560"/>
                </a:cubicBezTo>
                <a:cubicBezTo>
                  <a:pt x="2032279" y="421890"/>
                  <a:pt x="2001498" y="423137"/>
                  <a:pt x="1971040" y="426720"/>
                </a:cubicBezTo>
                <a:lnTo>
                  <a:pt x="1889760" y="436880"/>
                </a:lnTo>
                <a:cubicBezTo>
                  <a:pt x="1632806" y="473588"/>
                  <a:pt x="1861882" y="444175"/>
                  <a:pt x="1676400" y="467360"/>
                </a:cubicBezTo>
                <a:cubicBezTo>
                  <a:pt x="1656080" y="474133"/>
                  <a:pt x="1635327" y="479725"/>
                  <a:pt x="1615440" y="487680"/>
                </a:cubicBezTo>
                <a:cubicBezTo>
                  <a:pt x="1601378" y="493305"/>
                  <a:pt x="1588981" y="502682"/>
                  <a:pt x="1574800" y="508000"/>
                </a:cubicBezTo>
                <a:cubicBezTo>
                  <a:pt x="1550550" y="517094"/>
                  <a:pt x="1494270" y="524808"/>
                  <a:pt x="1473200" y="528320"/>
                </a:cubicBezTo>
                <a:cubicBezTo>
                  <a:pt x="1421603" y="554118"/>
                  <a:pt x="1420849" y="560006"/>
                  <a:pt x="1371600" y="568960"/>
                </a:cubicBezTo>
                <a:cubicBezTo>
                  <a:pt x="1340404" y="574632"/>
                  <a:pt x="1292372" y="577080"/>
                  <a:pt x="1259840" y="589280"/>
                </a:cubicBezTo>
                <a:cubicBezTo>
                  <a:pt x="1245659" y="594598"/>
                  <a:pt x="1233568" y="604811"/>
                  <a:pt x="1219200" y="609600"/>
                </a:cubicBezTo>
                <a:cubicBezTo>
                  <a:pt x="1192706" y="618431"/>
                  <a:pt x="1165013" y="623147"/>
                  <a:pt x="1137920" y="629920"/>
                </a:cubicBezTo>
                <a:lnTo>
                  <a:pt x="1097280" y="640080"/>
                </a:lnTo>
                <a:cubicBezTo>
                  <a:pt x="994625" y="701673"/>
                  <a:pt x="1087319" y="656565"/>
                  <a:pt x="894080" y="680720"/>
                </a:cubicBezTo>
                <a:cubicBezTo>
                  <a:pt x="819474" y="690046"/>
                  <a:pt x="819307" y="699739"/>
                  <a:pt x="762000" y="711200"/>
                </a:cubicBezTo>
                <a:cubicBezTo>
                  <a:pt x="741800" y="715240"/>
                  <a:pt x="721240" y="717320"/>
                  <a:pt x="701040" y="721360"/>
                </a:cubicBezTo>
                <a:cubicBezTo>
                  <a:pt x="502781" y="761012"/>
                  <a:pt x="681566" y="726816"/>
                  <a:pt x="568960" y="751840"/>
                </a:cubicBezTo>
                <a:cubicBezTo>
                  <a:pt x="552103" y="755586"/>
                  <a:pt x="535194" y="759161"/>
                  <a:pt x="518160" y="762000"/>
                </a:cubicBezTo>
                <a:cubicBezTo>
                  <a:pt x="494538" y="765937"/>
                  <a:pt x="470456" y="767142"/>
                  <a:pt x="447040" y="772160"/>
                </a:cubicBezTo>
                <a:cubicBezTo>
                  <a:pt x="422932" y="777326"/>
                  <a:pt x="399839" y="786500"/>
                  <a:pt x="375920" y="792480"/>
                </a:cubicBezTo>
                <a:cubicBezTo>
                  <a:pt x="359167" y="796668"/>
                  <a:pt x="341780" y="798096"/>
                  <a:pt x="325120" y="802640"/>
                </a:cubicBezTo>
                <a:cubicBezTo>
                  <a:pt x="284126" y="813820"/>
                  <a:pt x="252315" y="827698"/>
                  <a:pt x="213360" y="843280"/>
                </a:cubicBezTo>
                <a:lnTo>
                  <a:pt x="152400" y="904240"/>
                </a:lnTo>
                <a:cubicBezTo>
                  <a:pt x="142240" y="914400"/>
                  <a:pt x="129890" y="922765"/>
                  <a:pt x="121920" y="934720"/>
                </a:cubicBezTo>
                <a:lnTo>
                  <a:pt x="101600" y="965200"/>
                </a:lnTo>
                <a:cubicBezTo>
                  <a:pt x="79603" y="1053189"/>
                  <a:pt x="106540" y="957931"/>
                  <a:pt x="71120" y="1046480"/>
                </a:cubicBezTo>
                <a:cubicBezTo>
                  <a:pt x="63165" y="1066367"/>
                  <a:pt x="61820" y="1089073"/>
                  <a:pt x="50800" y="1107440"/>
                </a:cubicBezTo>
                <a:cubicBezTo>
                  <a:pt x="40640" y="1124373"/>
                  <a:pt x="29151" y="1140577"/>
                  <a:pt x="20320" y="1158240"/>
                </a:cubicBezTo>
                <a:cubicBezTo>
                  <a:pt x="13032" y="1172816"/>
                  <a:pt x="3255" y="1216339"/>
                  <a:pt x="0" y="1229360"/>
                </a:cubicBezTo>
                <a:cubicBezTo>
                  <a:pt x="3387" y="1283547"/>
                  <a:pt x="4476" y="1337926"/>
                  <a:pt x="10160" y="1391920"/>
                </a:cubicBezTo>
                <a:cubicBezTo>
                  <a:pt x="11281" y="1402571"/>
                  <a:pt x="14379" y="1413489"/>
                  <a:pt x="20320" y="1422400"/>
                </a:cubicBezTo>
                <a:cubicBezTo>
                  <a:pt x="28290" y="1434355"/>
                  <a:pt x="41338" y="1442067"/>
                  <a:pt x="50800" y="1452880"/>
                </a:cubicBezTo>
                <a:cubicBezTo>
                  <a:pt x="82274" y="1488850"/>
                  <a:pt x="112042" y="1537735"/>
                  <a:pt x="152400" y="1564640"/>
                </a:cubicBezTo>
                <a:cubicBezTo>
                  <a:pt x="172720" y="1578187"/>
                  <a:pt x="190192" y="1597557"/>
                  <a:pt x="213360" y="1605280"/>
                </a:cubicBezTo>
                <a:cubicBezTo>
                  <a:pt x="223520" y="1608667"/>
                  <a:pt x="234261" y="1610651"/>
                  <a:pt x="243840" y="1615440"/>
                </a:cubicBezTo>
                <a:cubicBezTo>
                  <a:pt x="261503" y="1624271"/>
                  <a:pt x="276663" y="1637748"/>
                  <a:pt x="294640" y="1645920"/>
                </a:cubicBezTo>
                <a:lnTo>
                  <a:pt x="386080" y="1676400"/>
                </a:lnTo>
                <a:cubicBezTo>
                  <a:pt x="396240" y="1679787"/>
                  <a:pt x="406981" y="1681771"/>
                  <a:pt x="416560" y="1686560"/>
                </a:cubicBezTo>
                <a:cubicBezTo>
                  <a:pt x="441409" y="1698984"/>
                  <a:pt x="460771" y="1711060"/>
                  <a:pt x="487680" y="1717040"/>
                </a:cubicBezTo>
                <a:cubicBezTo>
                  <a:pt x="539243" y="1728498"/>
                  <a:pt x="599135" y="1732250"/>
                  <a:pt x="650240" y="1737360"/>
                </a:cubicBezTo>
                <a:cubicBezTo>
                  <a:pt x="660400" y="1740747"/>
                  <a:pt x="670265" y="1745197"/>
                  <a:pt x="680720" y="1747520"/>
                </a:cubicBezTo>
                <a:cubicBezTo>
                  <a:pt x="700830" y="1751989"/>
                  <a:pt x="721949" y="1751761"/>
                  <a:pt x="741680" y="1757680"/>
                </a:cubicBezTo>
                <a:cubicBezTo>
                  <a:pt x="756187" y="1762032"/>
                  <a:pt x="767952" y="1773211"/>
                  <a:pt x="782320" y="1778000"/>
                </a:cubicBezTo>
                <a:cubicBezTo>
                  <a:pt x="798703" y="1783461"/>
                  <a:pt x="816367" y="1783972"/>
                  <a:pt x="833120" y="1788160"/>
                </a:cubicBezTo>
                <a:cubicBezTo>
                  <a:pt x="843510" y="1790757"/>
                  <a:pt x="853268" y="1795502"/>
                  <a:pt x="863600" y="1798320"/>
                </a:cubicBezTo>
                <a:cubicBezTo>
                  <a:pt x="890543" y="1805668"/>
                  <a:pt x="917787" y="1811867"/>
                  <a:pt x="944880" y="1818640"/>
                </a:cubicBezTo>
                <a:cubicBezTo>
                  <a:pt x="958427" y="1822027"/>
                  <a:pt x="972273" y="1824384"/>
                  <a:pt x="985520" y="1828800"/>
                </a:cubicBezTo>
                <a:cubicBezTo>
                  <a:pt x="995680" y="1832187"/>
                  <a:pt x="1005702" y="1836018"/>
                  <a:pt x="1016000" y="1838960"/>
                </a:cubicBezTo>
                <a:cubicBezTo>
                  <a:pt x="1060836" y="1851770"/>
                  <a:pt x="1048144" y="1844664"/>
                  <a:pt x="1087120" y="1859280"/>
                </a:cubicBezTo>
                <a:cubicBezTo>
                  <a:pt x="1104197" y="1865684"/>
                  <a:pt x="1120073" y="1875843"/>
                  <a:pt x="1137920" y="1879600"/>
                </a:cubicBezTo>
                <a:cubicBezTo>
                  <a:pt x="1211255" y="1895039"/>
                  <a:pt x="1305413" y="1902043"/>
                  <a:pt x="1381760" y="1910080"/>
                </a:cubicBezTo>
                <a:cubicBezTo>
                  <a:pt x="1412259" y="1913290"/>
                  <a:pt x="1442801" y="1916187"/>
                  <a:pt x="1473200" y="1920240"/>
                </a:cubicBezTo>
                <a:cubicBezTo>
                  <a:pt x="1493620" y="1922963"/>
                  <a:pt x="1513719" y="1927845"/>
                  <a:pt x="1534160" y="1930400"/>
                </a:cubicBezTo>
                <a:cubicBezTo>
                  <a:pt x="1604018" y="1939132"/>
                  <a:pt x="1700009" y="1945502"/>
                  <a:pt x="1767840" y="1950720"/>
                </a:cubicBezTo>
                <a:cubicBezTo>
                  <a:pt x="1788160" y="1954107"/>
                  <a:pt x="1808553" y="1957084"/>
                  <a:pt x="1828800" y="1960880"/>
                </a:cubicBezTo>
                <a:cubicBezTo>
                  <a:pt x="1862746" y="1967245"/>
                  <a:pt x="1896109" y="1977085"/>
                  <a:pt x="1930400" y="1981200"/>
                </a:cubicBezTo>
                <a:cubicBezTo>
                  <a:pt x="1980950" y="1987266"/>
                  <a:pt x="2032079" y="1986949"/>
                  <a:pt x="2082800" y="1991360"/>
                </a:cubicBezTo>
                <a:cubicBezTo>
                  <a:pt x="2110002" y="1993725"/>
                  <a:pt x="2136987" y="1998133"/>
                  <a:pt x="2164080" y="2001520"/>
                </a:cubicBezTo>
                <a:cubicBezTo>
                  <a:pt x="2237383" y="2000356"/>
                  <a:pt x="2659212" y="2020485"/>
                  <a:pt x="2875280" y="1981200"/>
                </a:cubicBezTo>
                <a:cubicBezTo>
                  <a:pt x="2941270" y="1969202"/>
                  <a:pt x="2892955" y="1972849"/>
                  <a:pt x="2966720" y="1950720"/>
                </a:cubicBezTo>
                <a:cubicBezTo>
                  <a:pt x="2983260" y="1945758"/>
                  <a:pt x="3000663" y="1944306"/>
                  <a:pt x="3017520" y="1940560"/>
                </a:cubicBezTo>
                <a:cubicBezTo>
                  <a:pt x="3031151" y="1937531"/>
                  <a:pt x="3044304" y="1932132"/>
                  <a:pt x="3058160" y="1930400"/>
                </a:cubicBezTo>
                <a:cubicBezTo>
                  <a:pt x="3125706" y="1921957"/>
                  <a:pt x="3261360" y="1910080"/>
                  <a:pt x="3261360" y="1910080"/>
                </a:cubicBezTo>
                <a:cubicBezTo>
                  <a:pt x="3281680" y="1903307"/>
                  <a:pt x="3301317" y="1893961"/>
                  <a:pt x="3322320" y="1889760"/>
                </a:cubicBezTo>
                <a:cubicBezTo>
                  <a:pt x="3352392" y="1883746"/>
                  <a:pt x="3383329" y="1883404"/>
                  <a:pt x="3413760" y="1879600"/>
                </a:cubicBezTo>
                <a:cubicBezTo>
                  <a:pt x="3437522" y="1876630"/>
                  <a:pt x="3461173" y="1872827"/>
                  <a:pt x="3484880" y="1869440"/>
                </a:cubicBezTo>
                <a:cubicBezTo>
                  <a:pt x="3569547" y="1872827"/>
                  <a:pt x="3654595" y="1870881"/>
                  <a:pt x="3738880" y="1879600"/>
                </a:cubicBezTo>
                <a:cubicBezTo>
                  <a:pt x="3765108" y="1882313"/>
                  <a:pt x="3794675" y="1912010"/>
                  <a:pt x="3810000" y="1930400"/>
                </a:cubicBezTo>
                <a:cubicBezTo>
                  <a:pt x="3817817" y="1939781"/>
                  <a:pt x="3822503" y="1951499"/>
                  <a:pt x="3830320" y="1960880"/>
                </a:cubicBezTo>
                <a:cubicBezTo>
                  <a:pt x="3839518" y="1971918"/>
                  <a:pt x="3852449" y="1979668"/>
                  <a:pt x="3860800" y="1991360"/>
                </a:cubicBezTo>
                <a:cubicBezTo>
                  <a:pt x="3869603" y="2003685"/>
                  <a:pt x="3875495" y="2017938"/>
                  <a:pt x="3881120" y="2032000"/>
                </a:cubicBezTo>
                <a:cubicBezTo>
                  <a:pt x="3897610" y="2073226"/>
                  <a:pt x="3901620" y="2093681"/>
                  <a:pt x="3911600" y="2133600"/>
                </a:cubicBezTo>
                <a:cubicBezTo>
                  <a:pt x="3914987" y="2164080"/>
                  <a:pt x="3915746" y="2194968"/>
                  <a:pt x="3921760" y="2225040"/>
                </a:cubicBezTo>
                <a:cubicBezTo>
                  <a:pt x="3925961" y="2246043"/>
                  <a:pt x="3938133" y="2264948"/>
                  <a:pt x="3942080" y="2286000"/>
                </a:cubicBezTo>
                <a:cubicBezTo>
                  <a:pt x="3948352" y="2319453"/>
                  <a:pt x="3947742" y="2353863"/>
                  <a:pt x="3952240" y="2387600"/>
                </a:cubicBezTo>
                <a:cubicBezTo>
                  <a:pt x="3957689" y="2428468"/>
                  <a:pt x="3961163" y="2434690"/>
                  <a:pt x="3972560" y="2468880"/>
                </a:cubicBezTo>
                <a:cubicBezTo>
                  <a:pt x="3969173" y="2726267"/>
                  <a:pt x="3968601" y="2983706"/>
                  <a:pt x="3962400" y="3241040"/>
                </a:cubicBezTo>
                <a:cubicBezTo>
                  <a:pt x="3960766" y="3308869"/>
                  <a:pt x="3960296" y="3300076"/>
                  <a:pt x="3931920" y="3342640"/>
                </a:cubicBezTo>
                <a:cubicBezTo>
                  <a:pt x="3935307" y="3386667"/>
                  <a:pt x="3939042" y="3430668"/>
                  <a:pt x="3942080" y="3474720"/>
                </a:cubicBezTo>
                <a:cubicBezTo>
                  <a:pt x="3945815" y="3528884"/>
                  <a:pt x="3947731" y="3583175"/>
                  <a:pt x="3952240" y="3637280"/>
                </a:cubicBezTo>
                <a:cubicBezTo>
                  <a:pt x="3952262" y="3637542"/>
                  <a:pt x="3964812" y="3753864"/>
                  <a:pt x="3972560" y="3769360"/>
                </a:cubicBezTo>
                <a:cubicBezTo>
                  <a:pt x="3977104" y="3778447"/>
                  <a:pt x="3972560" y="3749040"/>
                  <a:pt x="3972560" y="373888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олилиния 36"/>
          <p:cNvSpPr/>
          <p:nvPr/>
        </p:nvSpPr>
        <p:spPr>
          <a:xfrm>
            <a:off x="6878320" y="1249680"/>
            <a:ext cx="833120" cy="3921760"/>
          </a:xfrm>
          <a:custGeom>
            <a:avLst/>
            <a:gdLst>
              <a:gd name="connsiteX0" fmla="*/ 833120 w 833120"/>
              <a:gd name="connsiteY0" fmla="*/ 0 h 3921760"/>
              <a:gd name="connsiteX1" fmla="*/ 822960 w 833120"/>
              <a:gd name="connsiteY1" fmla="*/ 50800 h 3921760"/>
              <a:gd name="connsiteX2" fmla="*/ 802640 w 833120"/>
              <a:gd name="connsiteY2" fmla="*/ 111760 h 3921760"/>
              <a:gd name="connsiteX3" fmla="*/ 782320 w 833120"/>
              <a:gd name="connsiteY3" fmla="*/ 243840 h 3921760"/>
              <a:gd name="connsiteX4" fmla="*/ 772160 w 833120"/>
              <a:gd name="connsiteY4" fmla="*/ 457200 h 3921760"/>
              <a:gd name="connsiteX5" fmla="*/ 762000 w 833120"/>
              <a:gd name="connsiteY5" fmla="*/ 487680 h 3921760"/>
              <a:gd name="connsiteX6" fmla="*/ 751840 w 833120"/>
              <a:gd name="connsiteY6" fmla="*/ 558800 h 3921760"/>
              <a:gd name="connsiteX7" fmla="*/ 762000 w 833120"/>
              <a:gd name="connsiteY7" fmla="*/ 1280160 h 3921760"/>
              <a:gd name="connsiteX8" fmla="*/ 772160 w 833120"/>
              <a:gd name="connsiteY8" fmla="*/ 1310640 h 3921760"/>
              <a:gd name="connsiteX9" fmla="*/ 751840 w 833120"/>
              <a:gd name="connsiteY9" fmla="*/ 1696720 h 3921760"/>
              <a:gd name="connsiteX10" fmla="*/ 731520 w 833120"/>
              <a:gd name="connsiteY10" fmla="*/ 1798320 h 3921760"/>
              <a:gd name="connsiteX11" fmla="*/ 721360 w 833120"/>
              <a:gd name="connsiteY11" fmla="*/ 1828800 h 3921760"/>
              <a:gd name="connsiteX12" fmla="*/ 701040 w 833120"/>
              <a:gd name="connsiteY12" fmla="*/ 1910080 h 3921760"/>
              <a:gd name="connsiteX13" fmla="*/ 690880 w 833120"/>
              <a:gd name="connsiteY13" fmla="*/ 1950720 h 3921760"/>
              <a:gd name="connsiteX14" fmla="*/ 680720 w 833120"/>
              <a:gd name="connsiteY14" fmla="*/ 1991360 h 3921760"/>
              <a:gd name="connsiteX15" fmla="*/ 670560 w 833120"/>
              <a:gd name="connsiteY15" fmla="*/ 2021840 h 3921760"/>
              <a:gd name="connsiteX16" fmla="*/ 660400 w 833120"/>
              <a:gd name="connsiteY16" fmla="*/ 2062480 h 3921760"/>
              <a:gd name="connsiteX17" fmla="*/ 629920 w 833120"/>
              <a:gd name="connsiteY17" fmla="*/ 2103120 h 3921760"/>
              <a:gd name="connsiteX18" fmla="*/ 599440 w 833120"/>
              <a:gd name="connsiteY18" fmla="*/ 2204720 h 3921760"/>
              <a:gd name="connsiteX19" fmla="*/ 538480 w 833120"/>
              <a:gd name="connsiteY19" fmla="*/ 2306320 h 3921760"/>
              <a:gd name="connsiteX20" fmla="*/ 528320 w 833120"/>
              <a:gd name="connsiteY20" fmla="*/ 2357120 h 3921760"/>
              <a:gd name="connsiteX21" fmla="*/ 508000 w 833120"/>
              <a:gd name="connsiteY21" fmla="*/ 2407920 h 3921760"/>
              <a:gd name="connsiteX22" fmla="*/ 477520 w 833120"/>
              <a:gd name="connsiteY22" fmla="*/ 2509520 h 3921760"/>
              <a:gd name="connsiteX23" fmla="*/ 457200 w 833120"/>
              <a:gd name="connsiteY23" fmla="*/ 2550160 h 3921760"/>
              <a:gd name="connsiteX24" fmla="*/ 447040 w 833120"/>
              <a:gd name="connsiteY24" fmla="*/ 2580640 h 3921760"/>
              <a:gd name="connsiteX25" fmla="*/ 426720 w 833120"/>
              <a:gd name="connsiteY25" fmla="*/ 2611120 h 3921760"/>
              <a:gd name="connsiteX26" fmla="*/ 416560 w 833120"/>
              <a:gd name="connsiteY26" fmla="*/ 2641600 h 3921760"/>
              <a:gd name="connsiteX27" fmla="*/ 375920 w 833120"/>
              <a:gd name="connsiteY27" fmla="*/ 2702560 h 3921760"/>
              <a:gd name="connsiteX28" fmla="*/ 355600 w 833120"/>
              <a:gd name="connsiteY28" fmla="*/ 2733040 h 3921760"/>
              <a:gd name="connsiteX29" fmla="*/ 335280 w 833120"/>
              <a:gd name="connsiteY29" fmla="*/ 2763520 h 3921760"/>
              <a:gd name="connsiteX30" fmla="*/ 314960 w 833120"/>
              <a:gd name="connsiteY30" fmla="*/ 2794000 h 3921760"/>
              <a:gd name="connsiteX31" fmla="*/ 243840 w 833120"/>
              <a:gd name="connsiteY31" fmla="*/ 2875280 h 3921760"/>
              <a:gd name="connsiteX32" fmla="*/ 203200 w 833120"/>
              <a:gd name="connsiteY32" fmla="*/ 2936240 h 3921760"/>
              <a:gd name="connsiteX33" fmla="*/ 182880 w 833120"/>
              <a:gd name="connsiteY33" fmla="*/ 2966720 h 3921760"/>
              <a:gd name="connsiteX34" fmla="*/ 162560 w 833120"/>
              <a:gd name="connsiteY34" fmla="*/ 2997200 h 3921760"/>
              <a:gd name="connsiteX35" fmla="*/ 121920 w 833120"/>
              <a:gd name="connsiteY35" fmla="*/ 3088640 h 3921760"/>
              <a:gd name="connsiteX36" fmla="*/ 91440 w 833120"/>
              <a:gd name="connsiteY36" fmla="*/ 3108960 h 3921760"/>
              <a:gd name="connsiteX37" fmla="*/ 40640 w 833120"/>
              <a:gd name="connsiteY37" fmla="*/ 3200400 h 3921760"/>
              <a:gd name="connsiteX38" fmla="*/ 20320 w 833120"/>
              <a:gd name="connsiteY38" fmla="*/ 3230880 h 3921760"/>
              <a:gd name="connsiteX39" fmla="*/ 0 w 833120"/>
              <a:gd name="connsiteY39" fmla="*/ 3291840 h 3921760"/>
              <a:gd name="connsiteX40" fmla="*/ 10160 w 833120"/>
              <a:gd name="connsiteY40" fmla="*/ 3535680 h 3921760"/>
              <a:gd name="connsiteX41" fmla="*/ 50800 w 833120"/>
              <a:gd name="connsiteY41" fmla="*/ 3606800 h 3921760"/>
              <a:gd name="connsiteX42" fmla="*/ 60960 w 833120"/>
              <a:gd name="connsiteY42" fmla="*/ 3637280 h 3921760"/>
              <a:gd name="connsiteX43" fmla="*/ 71120 w 833120"/>
              <a:gd name="connsiteY43" fmla="*/ 3738880 h 3921760"/>
              <a:gd name="connsiteX44" fmla="*/ 91440 w 833120"/>
              <a:gd name="connsiteY44" fmla="*/ 3810000 h 3921760"/>
              <a:gd name="connsiteX45" fmla="*/ 101600 w 833120"/>
              <a:gd name="connsiteY45" fmla="*/ 3870960 h 3921760"/>
              <a:gd name="connsiteX46" fmla="*/ 111760 w 833120"/>
              <a:gd name="connsiteY46" fmla="*/ 3921760 h 392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33120" h="3921760">
                <a:moveTo>
                  <a:pt x="833120" y="0"/>
                </a:moveTo>
                <a:cubicBezTo>
                  <a:pt x="829733" y="16933"/>
                  <a:pt x="827504" y="34140"/>
                  <a:pt x="822960" y="50800"/>
                </a:cubicBezTo>
                <a:cubicBezTo>
                  <a:pt x="817324" y="71464"/>
                  <a:pt x="806161" y="90632"/>
                  <a:pt x="802640" y="111760"/>
                </a:cubicBezTo>
                <a:cubicBezTo>
                  <a:pt x="788543" y="196342"/>
                  <a:pt x="795393" y="152327"/>
                  <a:pt x="782320" y="243840"/>
                </a:cubicBezTo>
                <a:cubicBezTo>
                  <a:pt x="778933" y="314960"/>
                  <a:pt x="778073" y="386245"/>
                  <a:pt x="772160" y="457200"/>
                </a:cubicBezTo>
                <a:cubicBezTo>
                  <a:pt x="771271" y="467873"/>
                  <a:pt x="764100" y="477178"/>
                  <a:pt x="762000" y="487680"/>
                </a:cubicBezTo>
                <a:cubicBezTo>
                  <a:pt x="757304" y="511162"/>
                  <a:pt x="755227" y="535093"/>
                  <a:pt x="751840" y="558800"/>
                </a:cubicBezTo>
                <a:cubicBezTo>
                  <a:pt x="755227" y="799253"/>
                  <a:pt x="755503" y="1039771"/>
                  <a:pt x="762000" y="1280160"/>
                </a:cubicBezTo>
                <a:cubicBezTo>
                  <a:pt x="762289" y="1290866"/>
                  <a:pt x="772421" y="1299934"/>
                  <a:pt x="772160" y="1310640"/>
                </a:cubicBezTo>
                <a:cubicBezTo>
                  <a:pt x="769018" y="1439473"/>
                  <a:pt x="760606" y="1568147"/>
                  <a:pt x="751840" y="1696720"/>
                </a:cubicBezTo>
                <a:cubicBezTo>
                  <a:pt x="750053" y="1722935"/>
                  <a:pt x="739445" y="1770582"/>
                  <a:pt x="731520" y="1798320"/>
                </a:cubicBezTo>
                <a:cubicBezTo>
                  <a:pt x="728578" y="1808618"/>
                  <a:pt x="724178" y="1818468"/>
                  <a:pt x="721360" y="1828800"/>
                </a:cubicBezTo>
                <a:cubicBezTo>
                  <a:pt x="714012" y="1855743"/>
                  <a:pt x="707813" y="1882987"/>
                  <a:pt x="701040" y="1910080"/>
                </a:cubicBezTo>
                <a:lnTo>
                  <a:pt x="690880" y="1950720"/>
                </a:lnTo>
                <a:cubicBezTo>
                  <a:pt x="687493" y="1964267"/>
                  <a:pt x="685136" y="1978113"/>
                  <a:pt x="680720" y="1991360"/>
                </a:cubicBezTo>
                <a:cubicBezTo>
                  <a:pt x="677333" y="2001520"/>
                  <a:pt x="673502" y="2011542"/>
                  <a:pt x="670560" y="2021840"/>
                </a:cubicBezTo>
                <a:cubicBezTo>
                  <a:pt x="666724" y="2035266"/>
                  <a:pt x="666645" y="2049991"/>
                  <a:pt x="660400" y="2062480"/>
                </a:cubicBezTo>
                <a:cubicBezTo>
                  <a:pt x="652827" y="2077626"/>
                  <a:pt x="640080" y="2089573"/>
                  <a:pt x="629920" y="2103120"/>
                </a:cubicBezTo>
                <a:cubicBezTo>
                  <a:pt x="621733" y="2152240"/>
                  <a:pt x="625691" y="2165343"/>
                  <a:pt x="599440" y="2204720"/>
                </a:cubicBezTo>
                <a:cubicBezTo>
                  <a:pt x="555647" y="2270410"/>
                  <a:pt x="559924" y="2234840"/>
                  <a:pt x="538480" y="2306320"/>
                </a:cubicBezTo>
                <a:cubicBezTo>
                  <a:pt x="533518" y="2322860"/>
                  <a:pt x="533282" y="2340580"/>
                  <a:pt x="528320" y="2357120"/>
                </a:cubicBezTo>
                <a:cubicBezTo>
                  <a:pt x="523079" y="2374589"/>
                  <a:pt x="513767" y="2390618"/>
                  <a:pt x="508000" y="2407920"/>
                </a:cubicBezTo>
                <a:cubicBezTo>
                  <a:pt x="493416" y="2451672"/>
                  <a:pt x="501073" y="2462413"/>
                  <a:pt x="477520" y="2509520"/>
                </a:cubicBezTo>
                <a:cubicBezTo>
                  <a:pt x="470747" y="2523067"/>
                  <a:pt x="463166" y="2536239"/>
                  <a:pt x="457200" y="2550160"/>
                </a:cubicBezTo>
                <a:cubicBezTo>
                  <a:pt x="452981" y="2560004"/>
                  <a:pt x="451829" y="2571061"/>
                  <a:pt x="447040" y="2580640"/>
                </a:cubicBezTo>
                <a:cubicBezTo>
                  <a:pt x="441579" y="2591562"/>
                  <a:pt x="432181" y="2600198"/>
                  <a:pt x="426720" y="2611120"/>
                </a:cubicBezTo>
                <a:cubicBezTo>
                  <a:pt x="421931" y="2620699"/>
                  <a:pt x="421761" y="2632238"/>
                  <a:pt x="416560" y="2641600"/>
                </a:cubicBezTo>
                <a:cubicBezTo>
                  <a:pt x="404700" y="2662948"/>
                  <a:pt x="389467" y="2682240"/>
                  <a:pt x="375920" y="2702560"/>
                </a:cubicBezTo>
                <a:lnTo>
                  <a:pt x="355600" y="2733040"/>
                </a:lnTo>
                <a:lnTo>
                  <a:pt x="335280" y="2763520"/>
                </a:lnTo>
                <a:cubicBezTo>
                  <a:pt x="328507" y="2773680"/>
                  <a:pt x="323594" y="2785366"/>
                  <a:pt x="314960" y="2794000"/>
                </a:cubicBezTo>
                <a:cubicBezTo>
                  <a:pt x="280105" y="2828855"/>
                  <a:pt x="276917" y="2829799"/>
                  <a:pt x="243840" y="2875280"/>
                </a:cubicBezTo>
                <a:cubicBezTo>
                  <a:pt x="229476" y="2895031"/>
                  <a:pt x="216747" y="2915920"/>
                  <a:pt x="203200" y="2936240"/>
                </a:cubicBezTo>
                <a:lnTo>
                  <a:pt x="182880" y="2966720"/>
                </a:lnTo>
                <a:cubicBezTo>
                  <a:pt x="176107" y="2976880"/>
                  <a:pt x="166421" y="2985616"/>
                  <a:pt x="162560" y="2997200"/>
                </a:cubicBezTo>
                <a:cubicBezTo>
                  <a:pt x="152500" y="3027381"/>
                  <a:pt x="146071" y="3064489"/>
                  <a:pt x="121920" y="3088640"/>
                </a:cubicBezTo>
                <a:cubicBezTo>
                  <a:pt x="113286" y="3097274"/>
                  <a:pt x="101600" y="3102187"/>
                  <a:pt x="91440" y="3108960"/>
                </a:cubicBezTo>
                <a:cubicBezTo>
                  <a:pt x="73557" y="3162608"/>
                  <a:pt x="87221" y="3130529"/>
                  <a:pt x="40640" y="3200400"/>
                </a:cubicBezTo>
                <a:cubicBezTo>
                  <a:pt x="33867" y="3210560"/>
                  <a:pt x="24181" y="3219296"/>
                  <a:pt x="20320" y="3230880"/>
                </a:cubicBezTo>
                <a:lnTo>
                  <a:pt x="0" y="3291840"/>
                </a:lnTo>
                <a:cubicBezTo>
                  <a:pt x="3387" y="3373120"/>
                  <a:pt x="1493" y="3454792"/>
                  <a:pt x="10160" y="3535680"/>
                </a:cubicBezTo>
                <a:cubicBezTo>
                  <a:pt x="12589" y="3558350"/>
                  <a:pt x="40906" y="3587011"/>
                  <a:pt x="50800" y="3606800"/>
                </a:cubicBezTo>
                <a:cubicBezTo>
                  <a:pt x="55589" y="3616379"/>
                  <a:pt x="57573" y="3627120"/>
                  <a:pt x="60960" y="3637280"/>
                </a:cubicBezTo>
                <a:cubicBezTo>
                  <a:pt x="64347" y="3671147"/>
                  <a:pt x="66307" y="3705186"/>
                  <a:pt x="71120" y="3738880"/>
                </a:cubicBezTo>
                <a:cubicBezTo>
                  <a:pt x="79971" y="3800838"/>
                  <a:pt x="79860" y="3757892"/>
                  <a:pt x="91440" y="3810000"/>
                </a:cubicBezTo>
                <a:cubicBezTo>
                  <a:pt x="95909" y="3830110"/>
                  <a:pt x="97131" y="3850850"/>
                  <a:pt x="101600" y="3870960"/>
                </a:cubicBezTo>
                <a:cubicBezTo>
                  <a:pt x="113902" y="3926319"/>
                  <a:pt x="111760" y="3879060"/>
                  <a:pt x="111760" y="392176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олилиния 38"/>
          <p:cNvSpPr/>
          <p:nvPr/>
        </p:nvSpPr>
        <p:spPr>
          <a:xfrm>
            <a:off x="1666240" y="1330960"/>
            <a:ext cx="9834891" cy="3891280"/>
          </a:xfrm>
          <a:custGeom>
            <a:avLst/>
            <a:gdLst>
              <a:gd name="connsiteX0" fmla="*/ 7122160 w 9834891"/>
              <a:gd name="connsiteY0" fmla="*/ 0 h 3891280"/>
              <a:gd name="connsiteX1" fmla="*/ 7071360 w 9834891"/>
              <a:gd name="connsiteY1" fmla="*/ 101600 h 3891280"/>
              <a:gd name="connsiteX2" fmla="*/ 7020560 w 9834891"/>
              <a:gd name="connsiteY2" fmla="*/ 111760 h 3891280"/>
              <a:gd name="connsiteX3" fmla="*/ 7000240 w 9834891"/>
              <a:gd name="connsiteY3" fmla="*/ 172720 h 3891280"/>
              <a:gd name="connsiteX4" fmla="*/ 6990080 w 9834891"/>
              <a:gd name="connsiteY4" fmla="*/ 203200 h 3891280"/>
              <a:gd name="connsiteX5" fmla="*/ 7020560 w 9834891"/>
              <a:gd name="connsiteY5" fmla="*/ 386080 h 3891280"/>
              <a:gd name="connsiteX6" fmla="*/ 7071360 w 9834891"/>
              <a:gd name="connsiteY6" fmla="*/ 447040 h 3891280"/>
              <a:gd name="connsiteX7" fmla="*/ 7132320 w 9834891"/>
              <a:gd name="connsiteY7" fmla="*/ 487680 h 3891280"/>
              <a:gd name="connsiteX8" fmla="*/ 7203440 w 9834891"/>
              <a:gd name="connsiteY8" fmla="*/ 508000 h 3891280"/>
              <a:gd name="connsiteX9" fmla="*/ 7274560 w 9834891"/>
              <a:gd name="connsiteY9" fmla="*/ 528320 h 3891280"/>
              <a:gd name="connsiteX10" fmla="*/ 7548880 w 9834891"/>
              <a:gd name="connsiteY10" fmla="*/ 518160 h 3891280"/>
              <a:gd name="connsiteX11" fmla="*/ 7691120 w 9834891"/>
              <a:gd name="connsiteY11" fmla="*/ 477520 h 3891280"/>
              <a:gd name="connsiteX12" fmla="*/ 7752080 w 9834891"/>
              <a:gd name="connsiteY12" fmla="*/ 457200 h 3891280"/>
              <a:gd name="connsiteX13" fmla="*/ 7782560 w 9834891"/>
              <a:gd name="connsiteY13" fmla="*/ 447040 h 3891280"/>
              <a:gd name="connsiteX14" fmla="*/ 7874000 w 9834891"/>
              <a:gd name="connsiteY14" fmla="*/ 426720 h 3891280"/>
              <a:gd name="connsiteX15" fmla="*/ 7904480 w 9834891"/>
              <a:gd name="connsiteY15" fmla="*/ 416560 h 3891280"/>
              <a:gd name="connsiteX16" fmla="*/ 8158480 w 9834891"/>
              <a:gd name="connsiteY16" fmla="*/ 386080 h 3891280"/>
              <a:gd name="connsiteX17" fmla="*/ 8432800 w 9834891"/>
              <a:gd name="connsiteY17" fmla="*/ 355600 h 3891280"/>
              <a:gd name="connsiteX18" fmla="*/ 8981440 w 9834891"/>
              <a:gd name="connsiteY18" fmla="*/ 375920 h 3891280"/>
              <a:gd name="connsiteX19" fmla="*/ 9032240 w 9834891"/>
              <a:gd name="connsiteY19" fmla="*/ 386080 h 3891280"/>
              <a:gd name="connsiteX20" fmla="*/ 9093200 w 9834891"/>
              <a:gd name="connsiteY20" fmla="*/ 396240 h 3891280"/>
              <a:gd name="connsiteX21" fmla="*/ 9194800 w 9834891"/>
              <a:gd name="connsiteY21" fmla="*/ 406400 h 3891280"/>
              <a:gd name="connsiteX22" fmla="*/ 9306560 w 9834891"/>
              <a:gd name="connsiteY22" fmla="*/ 436880 h 3891280"/>
              <a:gd name="connsiteX23" fmla="*/ 9408160 w 9834891"/>
              <a:gd name="connsiteY23" fmla="*/ 457200 h 3891280"/>
              <a:gd name="connsiteX24" fmla="*/ 9530080 w 9834891"/>
              <a:gd name="connsiteY24" fmla="*/ 497840 h 3891280"/>
              <a:gd name="connsiteX25" fmla="*/ 9560560 w 9834891"/>
              <a:gd name="connsiteY25" fmla="*/ 508000 h 3891280"/>
              <a:gd name="connsiteX26" fmla="*/ 9591040 w 9834891"/>
              <a:gd name="connsiteY26" fmla="*/ 518160 h 3891280"/>
              <a:gd name="connsiteX27" fmla="*/ 9682480 w 9834891"/>
              <a:gd name="connsiteY27" fmla="*/ 538480 h 3891280"/>
              <a:gd name="connsiteX28" fmla="*/ 9712960 w 9834891"/>
              <a:gd name="connsiteY28" fmla="*/ 558800 h 3891280"/>
              <a:gd name="connsiteX29" fmla="*/ 9773920 w 9834891"/>
              <a:gd name="connsiteY29" fmla="*/ 619760 h 3891280"/>
              <a:gd name="connsiteX30" fmla="*/ 9804400 w 9834891"/>
              <a:gd name="connsiteY30" fmla="*/ 640080 h 3891280"/>
              <a:gd name="connsiteX31" fmla="*/ 9834880 w 9834891"/>
              <a:gd name="connsiteY31" fmla="*/ 721360 h 3891280"/>
              <a:gd name="connsiteX32" fmla="*/ 9824720 w 9834891"/>
              <a:gd name="connsiteY32" fmla="*/ 904240 h 3891280"/>
              <a:gd name="connsiteX33" fmla="*/ 9763760 w 9834891"/>
              <a:gd name="connsiteY33" fmla="*/ 975360 h 3891280"/>
              <a:gd name="connsiteX34" fmla="*/ 9712960 w 9834891"/>
              <a:gd name="connsiteY34" fmla="*/ 1036320 h 3891280"/>
              <a:gd name="connsiteX35" fmla="*/ 9652000 w 9834891"/>
              <a:gd name="connsiteY35" fmla="*/ 1076960 h 3891280"/>
              <a:gd name="connsiteX36" fmla="*/ 9611360 w 9834891"/>
              <a:gd name="connsiteY36" fmla="*/ 1087120 h 3891280"/>
              <a:gd name="connsiteX37" fmla="*/ 9519920 w 9834891"/>
              <a:gd name="connsiteY37" fmla="*/ 1117600 h 3891280"/>
              <a:gd name="connsiteX38" fmla="*/ 9377680 w 9834891"/>
              <a:gd name="connsiteY38" fmla="*/ 1158240 h 3891280"/>
              <a:gd name="connsiteX39" fmla="*/ 9306560 w 9834891"/>
              <a:gd name="connsiteY39" fmla="*/ 1168400 h 3891280"/>
              <a:gd name="connsiteX40" fmla="*/ 8676640 w 9834891"/>
              <a:gd name="connsiteY40" fmla="*/ 1178560 h 3891280"/>
              <a:gd name="connsiteX41" fmla="*/ 8463280 w 9834891"/>
              <a:gd name="connsiteY41" fmla="*/ 1158240 h 3891280"/>
              <a:gd name="connsiteX42" fmla="*/ 8422640 w 9834891"/>
              <a:gd name="connsiteY42" fmla="*/ 1148080 h 3891280"/>
              <a:gd name="connsiteX43" fmla="*/ 8361680 w 9834891"/>
              <a:gd name="connsiteY43" fmla="*/ 1137920 h 3891280"/>
              <a:gd name="connsiteX44" fmla="*/ 8321040 w 9834891"/>
              <a:gd name="connsiteY44" fmla="*/ 1127760 h 3891280"/>
              <a:gd name="connsiteX45" fmla="*/ 8199120 w 9834891"/>
              <a:gd name="connsiteY45" fmla="*/ 1107440 h 3891280"/>
              <a:gd name="connsiteX46" fmla="*/ 8138160 w 9834891"/>
              <a:gd name="connsiteY46" fmla="*/ 1097280 h 3891280"/>
              <a:gd name="connsiteX47" fmla="*/ 8107680 w 9834891"/>
              <a:gd name="connsiteY47" fmla="*/ 1087120 h 3891280"/>
              <a:gd name="connsiteX48" fmla="*/ 8016240 w 9834891"/>
              <a:gd name="connsiteY48" fmla="*/ 1076960 h 3891280"/>
              <a:gd name="connsiteX49" fmla="*/ 7955280 w 9834891"/>
              <a:gd name="connsiteY49" fmla="*/ 1066800 h 3891280"/>
              <a:gd name="connsiteX50" fmla="*/ 7884160 w 9834891"/>
              <a:gd name="connsiteY50" fmla="*/ 1056640 h 3891280"/>
              <a:gd name="connsiteX51" fmla="*/ 7731760 w 9834891"/>
              <a:gd name="connsiteY51" fmla="*/ 1016000 h 3891280"/>
              <a:gd name="connsiteX52" fmla="*/ 7670800 w 9834891"/>
              <a:gd name="connsiteY52" fmla="*/ 1005840 h 3891280"/>
              <a:gd name="connsiteX53" fmla="*/ 7650480 w 9834891"/>
              <a:gd name="connsiteY53" fmla="*/ 975360 h 3891280"/>
              <a:gd name="connsiteX54" fmla="*/ 7620000 w 9834891"/>
              <a:gd name="connsiteY54" fmla="*/ 965200 h 3891280"/>
              <a:gd name="connsiteX55" fmla="*/ 7548880 w 9834891"/>
              <a:gd name="connsiteY55" fmla="*/ 934720 h 3891280"/>
              <a:gd name="connsiteX56" fmla="*/ 7396480 w 9834891"/>
              <a:gd name="connsiteY56" fmla="*/ 904240 h 3891280"/>
              <a:gd name="connsiteX57" fmla="*/ 7345680 w 9834891"/>
              <a:gd name="connsiteY57" fmla="*/ 894080 h 3891280"/>
              <a:gd name="connsiteX58" fmla="*/ 7152640 w 9834891"/>
              <a:gd name="connsiteY58" fmla="*/ 873760 h 3891280"/>
              <a:gd name="connsiteX59" fmla="*/ 6949440 w 9834891"/>
              <a:gd name="connsiteY59" fmla="*/ 883920 h 3891280"/>
              <a:gd name="connsiteX60" fmla="*/ 6888480 w 9834891"/>
              <a:gd name="connsiteY60" fmla="*/ 924560 h 3891280"/>
              <a:gd name="connsiteX61" fmla="*/ 6837680 w 9834891"/>
              <a:gd name="connsiteY61" fmla="*/ 944880 h 3891280"/>
              <a:gd name="connsiteX62" fmla="*/ 6746240 w 9834891"/>
              <a:gd name="connsiteY62" fmla="*/ 1026160 h 3891280"/>
              <a:gd name="connsiteX63" fmla="*/ 6715760 w 9834891"/>
              <a:gd name="connsiteY63" fmla="*/ 1056640 h 3891280"/>
              <a:gd name="connsiteX64" fmla="*/ 6705600 w 9834891"/>
              <a:gd name="connsiteY64" fmla="*/ 1087120 h 3891280"/>
              <a:gd name="connsiteX65" fmla="*/ 6685280 w 9834891"/>
              <a:gd name="connsiteY65" fmla="*/ 1117600 h 3891280"/>
              <a:gd name="connsiteX66" fmla="*/ 6675120 w 9834891"/>
              <a:gd name="connsiteY66" fmla="*/ 1198880 h 3891280"/>
              <a:gd name="connsiteX67" fmla="*/ 6664960 w 9834891"/>
              <a:gd name="connsiteY67" fmla="*/ 1320800 h 3891280"/>
              <a:gd name="connsiteX68" fmla="*/ 6654800 w 9834891"/>
              <a:gd name="connsiteY68" fmla="*/ 1402080 h 3891280"/>
              <a:gd name="connsiteX69" fmla="*/ 6634480 w 9834891"/>
              <a:gd name="connsiteY69" fmla="*/ 1676400 h 3891280"/>
              <a:gd name="connsiteX70" fmla="*/ 6614160 w 9834891"/>
              <a:gd name="connsiteY70" fmla="*/ 1778000 h 3891280"/>
              <a:gd name="connsiteX71" fmla="*/ 6583680 w 9834891"/>
              <a:gd name="connsiteY71" fmla="*/ 1798320 h 3891280"/>
              <a:gd name="connsiteX72" fmla="*/ 6532880 w 9834891"/>
              <a:gd name="connsiteY72" fmla="*/ 1849120 h 3891280"/>
              <a:gd name="connsiteX73" fmla="*/ 6502400 w 9834891"/>
              <a:gd name="connsiteY73" fmla="*/ 1879600 h 3891280"/>
              <a:gd name="connsiteX74" fmla="*/ 6461760 w 9834891"/>
              <a:gd name="connsiteY74" fmla="*/ 1889760 h 3891280"/>
              <a:gd name="connsiteX75" fmla="*/ 6390640 w 9834891"/>
              <a:gd name="connsiteY75" fmla="*/ 1930400 h 3891280"/>
              <a:gd name="connsiteX76" fmla="*/ 6339840 w 9834891"/>
              <a:gd name="connsiteY76" fmla="*/ 1940560 h 3891280"/>
              <a:gd name="connsiteX77" fmla="*/ 6299200 w 9834891"/>
              <a:gd name="connsiteY77" fmla="*/ 1950720 h 3891280"/>
              <a:gd name="connsiteX78" fmla="*/ 5923280 w 9834891"/>
              <a:gd name="connsiteY78" fmla="*/ 1940560 h 3891280"/>
              <a:gd name="connsiteX79" fmla="*/ 5831840 w 9834891"/>
              <a:gd name="connsiteY79" fmla="*/ 1910080 h 3891280"/>
              <a:gd name="connsiteX80" fmla="*/ 5760720 w 9834891"/>
              <a:gd name="connsiteY80" fmla="*/ 1899920 h 3891280"/>
              <a:gd name="connsiteX81" fmla="*/ 5720080 w 9834891"/>
              <a:gd name="connsiteY81" fmla="*/ 1889760 h 3891280"/>
              <a:gd name="connsiteX82" fmla="*/ 5618480 w 9834891"/>
              <a:gd name="connsiteY82" fmla="*/ 1879600 h 3891280"/>
              <a:gd name="connsiteX83" fmla="*/ 5537200 w 9834891"/>
              <a:gd name="connsiteY83" fmla="*/ 1859280 h 3891280"/>
              <a:gd name="connsiteX84" fmla="*/ 5476240 w 9834891"/>
              <a:gd name="connsiteY84" fmla="*/ 1838960 h 3891280"/>
              <a:gd name="connsiteX85" fmla="*/ 5394960 w 9834891"/>
              <a:gd name="connsiteY85" fmla="*/ 1828800 h 3891280"/>
              <a:gd name="connsiteX86" fmla="*/ 5323840 w 9834891"/>
              <a:gd name="connsiteY86" fmla="*/ 1818640 h 3891280"/>
              <a:gd name="connsiteX87" fmla="*/ 5222240 w 9834891"/>
              <a:gd name="connsiteY87" fmla="*/ 1808480 h 3891280"/>
              <a:gd name="connsiteX88" fmla="*/ 5130800 w 9834891"/>
              <a:gd name="connsiteY88" fmla="*/ 1798320 h 3891280"/>
              <a:gd name="connsiteX89" fmla="*/ 4490720 w 9834891"/>
              <a:gd name="connsiteY89" fmla="*/ 1757680 h 3891280"/>
              <a:gd name="connsiteX90" fmla="*/ 4338320 w 9834891"/>
              <a:gd name="connsiteY90" fmla="*/ 1737360 h 3891280"/>
              <a:gd name="connsiteX91" fmla="*/ 4287520 w 9834891"/>
              <a:gd name="connsiteY91" fmla="*/ 1717040 h 3891280"/>
              <a:gd name="connsiteX92" fmla="*/ 4175760 w 9834891"/>
              <a:gd name="connsiteY92" fmla="*/ 1706880 h 3891280"/>
              <a:gd name="connsiteX93" fmla="*/ 4124960 w 9834891"/>
              <a:gd name="connsiteY93" fmla="*/ 1696720 h 3891280"/>
              <a:gd name="connsiteX94" fmla="*/ 4084320 w 9834891"/>
              <a:gd name="connsiteY94" fmla="*/ 1686560 h 3891280"/>
              <a:gd name="connsiteX95" fmla="*/ 4023360 w 9834891"/>
              <a:gd name="connsiteY95" fmla="*/ 1676400 h 3891280"/>
              <a:gd name="connsiteX96" fmla="*/ 3992880 w 9834891"/>
              <a:gd name="connsiteY96" fmla="*/ 1666240 h 3891280"/>
              <a:gd name="connsiteX97" fmla="*/ 3911600 w 9834891"/>
              <a:gd name="connsiteY97" fmla="*/ 1645920 h 3891280"/>
              <a:gd name="connsiteX98" fmla="*/ 3779520 w 9834891"/>
              <a:gd name="connsiteY98" fmla="*/ 1625600 h 3891280"/>
              <a:gd name="connsiteX99" fmla="*/ 3667760 w 9834891"/>
              <a:gd name="connsiteY99" fmla="*/ 1595120 h 3891280"/>
              <a:gd name="connsiteX100" fmla="*/ 3515360 w 9834891"/>
              <a:gd name="connsiteY100" fmla="*/ 1564640 h 3891280"/>
              <a:gd name="connsiteX101" fmla="*/ 3454400 w 9834891"/>
              <a:gd name="connsiteY101" fmla="*/ 1554480 h 3891280"/>
              <a:gd name="connsiteX102" fmla="*/ 3413760 w 9834891"/>
              <a:gd name="connsiteY102" fmla="*/ 1544320 h 3891280"/>
              <a:gd name="connsiteX103" fmla="*/ 3271520 w 9834891"/>
              <a:gd name="connsiteY103" fmla="*/ 1524000 h 3891280"/>
              <a:gd name="connsiteX104" fmla="*/ 2743200 w 9834891"/>
              <a:gd name="connsiteY104" fmla="*/ 1534160 h 3891280"/>
              <a:gd name="connsiteX105" fmla="*/ 2661920 w 9834891"/>
              <a:gd name="connsiteY105" fmla="*/ 1554480 h 3891280"/>
              <a:gd name="connsiteX106" fmla="*/ 2621280 w 9834891"/>
              <a:gd name="connsiteY106" fmla="*/ 1564640 h 3891280"/>
              <a:gd name="connsiteX107" fmla="*/ 2540000 w 9834891"/>
              <a:gd name="connsiteY107" fmla="*/ 1615440 h 3891280"/>
              <a:gd name="connsiteX108" fmla="*/ 2499360 w 9834891"/>
              <a:gd name="connsiteY108" fmla="*/ 1645920 h 3891280"/>
              <a:gd name="connsiteX109" fmla="*/ 2418080 w 9834891"/>
              <a:gd name="connsiteY109" fmla="*/ 1666240 h 3891280"/>
              <a:gd name="connsiteX110" fmla="*/ 2387600 w 9834891"/>
              <a:gd name="connsiteY110" fmla="*/ 1686560 h 3891280"/>
              <a:gd name="connsiteX111" fmla="*/ 2346960 w 9834891"/>
              <a:gd name="connsiteY111" fmla="*/ 1706880 h 3891280"/>
              <a:gd name="connsiteX112" fmla="*/ 2286000 w 9834891"/>
              <a:gd name="connsiteY112" fmla="*/ 1747520 h 3891280"/>
              <a:gd name="connsiteX113" fmla="*/ 2225040 w 9834891"/>
              <a:gd name="connsiteY113" fmla="*/ 1778000 h 3891280"/>
              <a:gd name="connsiteX114" fmla="*/ 2194560 w 9834891"/>
              <a:gd name="connsiteY114" fmla="*/ 1798320 h 3891280"/>
              <a:gd name="connsiteX115" fmla="*/ 2164080 w 9834891"/>
              <a:gd name="connsiteY115" fmla="*/ 1808480 h 3891280"/>
              <a:gd name="connsiteX116" fmla="*/ 2052320 w 9834891"/>
              <a:gd name="connsiteY116" fmla="*/ 1879600 h 3891280"/>
              <a:gd name="connsiteX117" fmla="*/ 2021840 w 9834891"/>
              <a:gd name="connsiteY117" fmla="*/ 1910080 h 3891280"/>
              <a:gd name="connsiteX118" fmla="*/ 1981200 w 9834891"/>
              <a:gd name="connsiteY118" fmla="*/ 1940560 h 3891280"/>
              <a:gd name="connsiteX119" fmla="*/ 1859280 w 9834891"/>
              <a:gd name="connsiteY119" fmla="*/ 2011680 h 3891280"/>
              <a:gd name="connsiteX120" fmla="*/ 1828800 w 9834891"/>
              <a:gd name="connsiteY120" fmla="*/ 2021840 h 3891280"/>
              <a:gd name="connsiteX121" fmla="*/ 1747520 w 9834891"/>
              <a:gd name="connsiteY121" fmla="*/ 2092960 h 3891280"/>
              <a:gd name="connsiteX122" fmla="*/ 1706880 w 9834891"/>
              <a:gd name="connsiteY122" fmla="*/ 2113280 h 3891280"/>
              <a:gd name="connsiteX123" fmla="*/ 1656080 w 9834891"/>
              <a:gd name="connsiteY123" fmla="*/ 2143760 h 3891280"/>
              <a:gd name="connsiteX124" fmla="*/ 1605280 w 9834891"/>
              <a:gd name="connsiteY124" fmla="*/ 2164080 h 3891280"/>
              <a:gd name="connsiteX125" fmla="*/ 1544320 w 9834891"/>
              <a:gd name="connsiteY125" fmla="*/ 2214880 h 3891280"/>
              <a:gd name="connsiteX126" fmla="*/ 1513840 w 9834891"/>
              <a:gd name="connsiteY126" fmla="*/ 2225040 h 3891280"/>
              <a:gd name="connsiteX127" fmla="*/ 1463040 w 9834891"/>
              <a:gd name="connsiteY127" fmla="*/ 2245360 h 3891280"/>
              <a:gd name="connsiteX128" fmla="*/ 1422400 w 9834891"/>
              <a:gd name="connsiteY128" fmla="*/ 2265680 h 3891280"/>
              <a:gd name="connsiteX129" fmla="*/ 1381760 w 9834891"/>
              <a:gd name="connsiteY129" fmla="*/ 2275840 h 3891280"/>
              <a:gd name="connsiteX130" fmla="*/ 1300480 w 9834891"/>
              <a:gd name="connsiteY130" fmla="*/ 2326640 h 3891280"/>
              <a:gd name="connsiteX131" fmla="*/ 1239520 w 9834891"/>
              <a:gd name="connsiteY131" fmla="*/ 2367280 h 3891280"/>
              <a:gd name="connsiteX132" fmla="*/ 1158240 w 9834891"/>
              <a:gd name="connsiteY132" fmla="*/ 2407920 h 3891280"/>
              <a:gd name="connsiteX133" fmla="*/ 1076960 w 9834891"/>
              <a:gd name="connsiteY133" fmla="*/ 2458720 h 3891280"/>
              <a:gd name="connsiteX134" fmla="*/ 1026160 w 9834891"/>
              <a:gd name="connsiteY134" fmla="*/ 2489200 h 3891280"/>
              <a:gd name="connsiteX135" fmla="*/ 934720 w 9834891"/>
              <a:gd name="connsiteY135" fmla="*/ 2519680 h 3891280"/>
              <a:gd name="connsiteX136" fmla="*/ 904240 w 9834891"/>
              <a:gd name="connsiteY136" fmla="*/ 2529840 h 3891280"/>
              <a:gd name="connsiteX137" fmla="*/ 873760 w 9834891"/>
              <a:gd name="connsiteY137" fmla="*/ 2550160 h 3891280"/>
              <a:gd name="connsiteX138" fmla="*/ 812800 w 9834891"/>
              <a:gd name="connsiteY138" fmla="*/ 2570480 h 3891280"/>
              <a:gd name="connsiteX139" fmla="*/ 721360 w 9834891"/>
              <a:gd name="connsiteY139" fmla="*/ 2611120 h 3891280"/>
              <a:gd name="connsiteX140" fmla="*/ 660400 w 9834891"/>
              <a:gd name="connsiteY140" fmla="*/ 2651760 h 3891280"/>
              <a:gd name="connsiteX141" fmla="*/ 568960 w 9834891"/>
              <a:gd name="connsiteY141" fmla="*/ 2712720 h 3891280"/>
              <a:gd name="connsiteX142" fmla="*/ 538480 w 9834891"/>
              <a:gd name="connsiteY142" fmla="*/ 2722880 h 3891280"/>
              <a:gd name="connsiteX143" fmla="*/ 508000 w 9834891"/>
              <a:gd name="connsiteY143" fmla="*/ 2743200 h 3891280"/>
              <a:gd name="connsiteX144" fmla="*/ 426720 w 9834891"/>
              <a:gd name="connsiteY144" fmla="*/ 2804160 h 3891280"/>
              <a:gd name="connsiteX145" fmla="*/ 345440 w 9834891"/>
              <a:gd name="connsiteY145" fmla="*/ 2844800 h 3891280"/>
              <a:gd name="connsiteX146" fmla="*/ 284480 w 9834891"/>
              <a:gd name="connsiteY146" fmla="*/ 2905760 h 3891280"/>
              <a:gd name="connsiteX147" fmla="*/ 254000 w 9834891"/>
              <a:gd name="connsiteY147" fmla="*/ 2936240 h 3891280"/>
              <a:gd name="connsiteX148" fmla="*/ 223520 w 9834891"/>
              <a:gd name="connsiteY148" fmla="*/ 2956560 h 3891280"/>
              <a:gd name="connsiteX149" fmla="*/ 203200 w 9834891"/>
              <a:gd name="connsiteY149" fmla="*/ 2987040 h 3891280"/>
              <a:gd name="connsiteX150" fmla="*/ 132080 w 9834891"/>
              <a:gd name="connsiteY150" fmla="*/ 3078480 h 3891280"/>
              <a:gd name="connsiteX151" fmla="*/ 111760 w 9834891"/>
              <a:gd name="connsiteY151" fmla="*/ 3129280 h 3891280"/>
              <a:gd name="connsiteX152" fmla="*/ 91440 w 9834891"/>
              <a:gd name="connsiteY152" fmla="*/ 3159760 h 3891280"/>
              <a:gd name="connsiteX153" fmla="*/ 81280 w 9834891"/>
              <a:gd name="connsiteY153" fmla="*/ 3190240 h 3891280"/>
              <a:gd name="connsiteX154" fmla="*/ 50800 w 9834891"/>
              <a:gd name="connsiteY154" fmla="*/ 3230880 h 3891280"/>
              <a:gd name="connsiteX155" fmla="*/ 30480 w 9834891"/>
              <a:gd name="connsiteY155" fmla="*/ 3271520 h 3891280"/>
              <a:gd name="connsiteX156" fmla="*/ 20320 w 9834891"/>
              <a:gd name="connsiteY156" fmla="*/ 3332480 h 3891280"/>
              <a:gd name="connsiteX157" fmla="*/ 0 w 9834891"/>
              <a:gd name="connsiteY157" fmla="*/ 3484880 h 3891280"/>
              <a:gd name="connsiteX158" fmla="*/ 10160 w 9834891"/>
              <a:gd name="connsiteY158" fmla="*/ 3556000 h 3891280"/>
              <a:gd name="connsiteX159" fmla="*/ 40640 w 9834891"/>
              <a:gd name="connsiteY159" fmla="*/ 3586480 h 3891280"/>
              <a:gd name="connsiteX160" fmla="*/ 60960 w 9834891"/>
              <a:gd name="connsiteY160" fmla="*/ 3616960 h 3891280"/>
              <a:gd name="connsiteX161" fmla="*/ 121920 w 9834891"/>
              <a:gd name="connsiteY161" fmla="*/ 3677920 h 3891280"/>
              <a:gd name="connsiteX162" fmla="*/ 152400 w 9834891"/>
              <a:gd name="connsiteY162" fmla="*/ 3708400 h 3891280"/>
              <a:gd name="connsiteX163" fmla="*/ 182880 w 9834891"/>
              <a:gd name="connsiteY163" fmla="*/ 3738880 h 3891280"/>
              <a:gd name="connsiteX164" fmla="*/ 223520 w 9834891"/>
              <a:gd name="connsiteY164" fmla="*/ 3769360 h 3891280"/>
              <a:gd name="connsiteX165" fmla="*/ 274320 w 9834891"/>
              <a:gd name="connsiteY165" fmla="*/ 3830320 h 3891280"/>
              <a:gd name="connsiteX166" fmla="*/ 294640 w 9834891"/>
              <a:gd name="connsiteY166" fmla="*/ 3891280 h 3891280"/>
              <a:gd name="connsiteX167" fmla="*/ 335280 w 9834891"/>
              <a:gd name="connsiteY167" fmla="*/ 3881120 h 389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9834891" h="3891280">
                <a:moveTo>
                  <a:pt x="7122160" y="0"/>
                </a:moveTo>
                <a:cubicBezTo>
                  <a:pt x="7105227" y="33867"/>
                  <a:pt x="7096830" y="73583"/>
                  <a:pt x="7071360" y="101600"/>
                </a:cubicBezTo>
                <a:cubicBezTo>
                  <a:pt x="7059744" y="114378"/>
                  <a:pt x="7032771" y="99549"/>
                  <a:pt x="7020560" y="111760"/>
                </a:cubicBezTo>
                <a:cubicBezTo>
                  <a:pt x="7005414" y="126906"/>
                  <a:pt x="7007013" y="152400"/>
                  <a:pt x="7000240" y="172720"/>
                </a:cubicBezTo>
                <a:lnTo>
                  <a:pt x="6990080" y="203200"/>
                </a:lnTo>
                <a:cubicBezTo>
                  <a:pt x="7000240" y="264160"/>
                  <a:pt x="7006246" y="325960"/>
                  <a:pt x="7020560" y="386080"/>
                </a:cubicBezTo>
                <a:cubicBezTo>
                  <a:pt x="7024372" y="402090"/>
                  <a:pt x="7061049" y="439021"/>
                  <a:pt x="7071360" y="447040"/>
                </a:cubicBezTo>
                <a:cubicBezTo>
                  <a:pt x="7090637" y="462033"/>
                  <a:pt x="7109152" y="479957"/>
                  <a:pt x="7132320" y="487680"/>
                </a:cubicBezTo>
                <a:cubicBezTo>
                  <a:pt x="7205401" y="512040"/>
                  <a:pt x="7114138" y="482485"/>
                  <a:pt x="7203440" y="508000"/>
                </a:cubicBezTo>
                <a:cubicBezTo>
                  <a:pt x="7305470" y="537151"/>
                  <a:pt x="7147513" y="496558"/>
                  <a:pt x="7274560" y="528320"/>
                </a:cubicBezTo>
                <a:cubicBezTo>
                  <a:pt x="7366000" y="524933"/>
                  <a:pt x="7457712" y="525974"/>
                  <a:pt x="7548880" y="518160"/>
                </a:cubicBezTo>
                <a:cubicBezTo>
                  <a:pt x="7583227" y="515216"/>
                  <a:pt x="7655599" y="489360"/>
                  <a:pt x="7691120" y="477520"/>
                </a:cubicBezTo>
                <a:lnTo>
                  <a:pt x="7752080" y="457200"/>
                </a:lnTo>
                <a:cubicBezTo>
                  <a:pt x="7762240" y="453813"/>
                  <a:pt x="7772058" y="449140"/>
                  <a:pt x="7782560" y="447040"/>
                </a:cubicBezTo>
                <a:cubicBezTo>
                  <a:pt x="7817478" y="440056"/>
                  <a:pt x="7840521" y="436286"/>
                  <a:pt x="7874000" y="426720"/>
                </a:cubicBezTo>
                <a:cubicBezTo>
                  <a:pt x="7884298" y="423778"/>
                  <a:pt x="7893978" y="418660"/>
                  <a:pt x="7904480" y="416560"/>
                </a:cubicBezTo>
                <a:cubicBezTo>
                  <a:pt x="7988098" y="399836"/>
                  <a:pt x="8074862" y="402804"/>
                  <a:pt x="8158480" y="386080"/>
                </a:cubicBezTo>
                <a:cubicBezTo>
                  <a:pt x="8316633" y="354449"/>
                  <a:pt x="8225602" y="367788"/>
                  <a:pt x="8432800" y="355600"/>
                </a:cubicBezTo>
                <a:lnTo>
                  <a:pt x="8981440" y="375920"/>
                </a:lnTo>
                <a:cubicBezTo>
                  <a:pt x="8998686" y="376797"/>
                  <a:pt x="9015250" y="382991"/>
                  <a:pt x="9032240" y="386080"/>
                </a:cubicBezTo>
                <a:cubicBezTo>
                  <a:pt x="9052508" y="389765"/>
                  <a:pt x="9072759" y="393685"/>
                  <a:pt x="9093200" y="396240"/>
                </a:cubicBezTo>
                <a:cubicBezTo>
                  <a:pt x="9126973" y="400462"/>
                  <a:pt x="9160933" y="403013"/>
                  <a:pt x="9194800" y="406400"/>
                </a:cubicBezTo>
                <a:cubicBezTo>
                  <a:pt x="9238591" y="420997"/>
                  <a:pt x="9249266" y="425421"/>
                  <a:pt x="9306560" y="436880"/>
                </a:cubicBezTo>
                <a:cubicBezTo>
                  <a:pt x="9340427" y="443653"/>
                  <a:pt x="9375395" y="446278"/>
                  <a:pt x="9408160" y="457200"/>
                </a:cubicBezTo>
                <a:lnTo>
                  <a:pt x="9530080" y="497840"/>
                </a:lnTo>
                <a:lnTo>
                  <a:pt x="9560560" y="508000"/>
                </a:lnTo>
                <a:cubicBezTo>
                  <a:pt x="9570720" y="511387"/>
                  <a:pt x="9580650" y="515563"/>
                  <a:pt x="9591040" y="518160"/>
                </a:cubicBezTo>
                <a:cubicBezTo>
                  <a:pt x="9648433" y="532508"/>
                  <a:pt x="9617988" y="525582"/>
                  <a:pt x="9682480" y="538480"/>
                </a:cubicBezTo>
                <a:cubicBezTo>
                  <a:pt x="9692640" y="545253"/>
                  <a:pt x="9703834" y="550688"/>
                  <a:pt x="9712960" y="558800"/>
                </a:cubicBezTo>
                <a:cubicBezTo>
                  <a:pt x="9734438" y="577892"/>
                  <a:pt x="9750010" y="603820"/>
                  <a:pt x="9773920" y="619760"/>
                </a:cubicBezTo>
                <a:lnTo>
                  <a:pt x="9804400" y="640080"/>
                </a:lnTo>
                <a:cubicBezTo>
                  <a:pt x="9825421" y="671612"/>
                  <a:pt x="9834880" y="677418"/>
                  <a:pt x="9834880" y="721360"/>
                </a:cubicBezTo>
                <a:cubicBezTo>
                  <a:pt x="9834880" y="782414"/>
                  <a:pt x="9835642" y="844171"/>
                  <a:pt x="9824720" y="904240"/>
                </a:cubicBezTo>
                <a:cubicBezTo>
                  <a:pt x="9821180" y="923707"/>
                  <a:pt x="9776039" y="960626"/>
                  <a:pt x="9763760" y="975360"/>
                </a:cubicBezTo>
                <a:cubicBezTo>
                  <a:pt x="9732864" y="1012435"/>
                  <a:pt x="9755141" y="1003513"/>
                  <a:pt x="9712960" y="1036320"/>
                </a:cubicBezTo>
                <a:cubicBezTo>
                  <a:pt x="9693683" y="1051313"/>
                  <a:pt x="9675692" y="1071037"/>
                  <a:pt x="9652000" y="1076960"/>
                </a:cubicBezTo>
                <a:cubicBezTo>
                  <a:pt x="9638453" y="1080347"/>
                  <a:pt x="9624735" y="1083108"/>
                  <a:pt x="9611360" y="1087120"/>
                </a:cubicBezTo>
                <a:cubicBezTo>
                  <a:pt x="9580586" y="1096352"/>
                  <a:pt x="9550400" y="1107440"/>
                  <a:pt x="9519920" y="1117600"/>
                </a:cubicBezTo>
                <a:cubicBezTo>
                  <a:pt x="9473742" y="1132993"/>
                  <a:pt x="9425924" y="1151348"/>
                  <a:pt x="9377680" y="1158240"/>
                </a:cubicBezTo>
                <a:cubicBezTo>
                  <a:pt x="9353973" y="1161627"/>
                  <a:pt x="9330497" y="1167706"/>
                  <a:pt x="9306560" y="1168400"/>
                </a:cubicBezTo>
                <a:cubicBezTo>
                  <a:pt x="9096648" y="1174484"/>
                  <a:pt x="8886613" y="1175173"/>
                  <a:pt x="8676640" y="1178560"/>
                </a:cubicBezTo>
                <a:lnTo>
                  <a:pt x="8463280" y="1158240"/>
                </a:lnTo>
                <a:cubicBezTo>
                  <a:pt x="8449457" y="1156265"/>
                  <a:pt x="8436332" y="1150818"/>
                  <a:pt x="8422640" y="1148080"/>
                </a:cubicBezTo>
                <a:cubicBezTo>
                  <a:pt x="8402440" y="1144040"/>
                  <a:pt x="8381880" y="1141960"/>
                  <a:pt x="8361680" y="1137920"/>
                </a:cubicBezTo>
                <a:cubicBezTo>
                  <a:pt x="8347988" y="1135182"/>
                  <a:pt x="8334764" y="1130333"/>
                  <a:pt x="8321040" y="1127760"/>
                </a:cubicBezTo>
                <a:cubicBezTo>
                  <a:pt x="8280545" y="1120167"/>
                  <a:pt x="8239760" y="1114213"/>
                  <a:pt x="8199120" y="1107440"/>
                </a:cubicBezTo>
                <a:cubicBezTo>
                  <a:pt x="8178800" y="1104053"/>
                  <a:pt x="8157703" y="1103794"/>
                  <a:pt x="8138160" y="1097280"/>
                </a:cubicBezTo>
                <a:cubicBezTo>
                  <a:pt x="8128000" y="1093893"/>
                  <a:pt x="8118244" y="1088881"/>
                  <a:pt x="8107680" y="1087120"/>
                </a:cubicBezTo>
                <a:cubicBezTo>
                  <a:pt x="8077430" y="1082078"/>
                  <a:pt x="8046639" y="1081013"/>
                  <a:pt x="8016240" y="1076960"/>
                </a:cubicBezTo>
                <a:cubicBezTo>
                  <a:pt x="7995820" y="1074237"/>
                  <a:pt x="7975641" y="1069932"/>
                  <a:pt x="7955280" y="1066800"/>
                </a:cubicBezTo>
                <a:cubicBezTo>
                  <a:pt x="7931611" y="1063159"/>
                  <a:pt x="7907642" y="1061336"/>
                  <a:pt x="7884160" y="1056640"/>
                </a:cubicBezTo>
                <a:cubicBezTo>
                  <a:pt x="7751742" y="1030156"/>
                  <a:pt x="7853763" y="1044155"/>
                  <a:pt x="7731760" y="1016000"/>
                </a:cubicBezTo>
                <a:cubicBezTo>
                  <a:pt x="7711687" y="1011368"/>
                  <a:pt x="7691120" y="1009227"/>
                  <a:pt x="7670800" y="1005840"/>
                </a:cubicBezTo>
                <a:cubicBezTo>
                  <a:pt x="7664027" y="995680"/>
                  <a:pt x="7660015" y="982988"/>
                  <a:pt x="7650480" y="975360"/>
                </a:cubicBezTo>
                <a:cubicBezTo>
                  <a:pt x="7642117" y="968670"/>
                  <a:pt x="7629844" y="969419"/>
                  <a:pt x="7620000" y="965200"/>
                </a:cubicBezTo>
                <a:cubicBezTo>
                  <a:pt x="7571429" y="944384"/>
                  <a:pt x="7592563" y="946634"/>
                  <a:pt x="7548880" y="934720"/>
                </a:cubicBezTo>
                <a:cubicBezTo>
                  <a:pt x="7440906" y="905273"/>
                  <a:pt x="7498215" y="921196"/>
                  <a:pt x="7396480" y="904240"/>
                </a:cubicBezTo>
                <a:cubicBezTo>
                  <a:pt x="7379446" y="901401"/>
                  <a:pt x="7362748" y="896706"/>
                  <a:pt x="7345680" y="894080"/>
                </a:cubicBezTo>
                <a:cubicBezTo>
                  <a:pt x="7281548" y="884213"/>
                  <a:pt x="7217247" y="879633"/>
                  <a:pt x="7152640" y="873760"/>
                </a:cubicBezTo>
                <a:cubicBezTo>
                  <a:pt x="7084907" y="877147"/>
                  <a:pt x="7016038" y="871113"/>
                  <a:pt x="6949440" y="883920"/>
                </a:cubicBezTo>
                <a:cubicBezTo>
                  <a:pt x="6925458" y="888532"/>
                  <a:pt x="6911155" y="915490"/>
                  <a:pt x="6888480" y="924560"/>
                </a:cubicBezTo>
                <a:cubicBezTo>
                  <a:pt x="6871547" y="931333"/>
                  <a:pt x="6853992" y="936724"/>
                  <a:pt x="6837680" y="944880"/>
                </a:cubicBezTo>
                <a:cubicBezTo>
                  <a:pt x="6801420" y="963010"/>
                  <a:pt x="6773167" y="999233"/>
                  <a:pt x="6746240" y="1026160"/>
                </a:cubicBezTo>
                <a:lnTo>
                  <a:pt x="6715760" y="1056640"/>
                </a:lnTo>
                <a:cubicBezTo>
                  <a:pt x="6712373" y="1066800"/>
                  <a:pt x="6710389" y="1077541"/>
                  <a:pt x="6705600" y="1087120"/>
                </a:cubicBezTo>
                <a:cubicBezTo>
                  <a:pt x="6700139" y="1098042"/>
                  <a:pt x="6688493" y="1105819"/>
                  <a:pt x="6685280" y="1117600"/>
                </a:cubicBezTo>
                <a:cubicBezTo>
                  <a:pt x="6678096" y="1143942"/>
                  <a:pt x="6677837" y="1171711"/>
                  <a:pt x="6675120" y="1198880"/>
                </a:cubicBezTo>
                <a:cubicBezTo>
                  <a:pt x="6671062" y="1239458"/>
                  <a:pt x="6669018" y="1280222"/>
                  <a:pt x="6664960" y="1320800"/>
                </a:cubicBezTo>
                <a:cubicBezTo>
                  <a:pt x="6662243" y="1347969"/>
                  <a:pt x="6657132" y="1374876"/>
                  <a:pt x="6654800" y="1402080"/>
                </a:cubicBezTo>
                <a:cubicBezTo>
                  <a:pt x="6646970" y="1493436"/>
                  <a:pt x="6649554" y="1585957"/>
                  <a:pt x="6634480" y="1676400"/>
                </a:cubicBezTo>
                <a:cubicBezTo>
                  <a:pt x="6634447" y="1676601"/>
                  <a:pt x="6620896" y="1767896"/>
                  <a:pt x="6614160" y="1778000"/>
                </a:cubicBezTo>
                <a:cubicBezTo>
                  <a:pt x="6607387" y="1788160"/>
                  <a:pt x="6593840" y="1791547"/>
                  <a:pt x="6583680" y="1798320"/>
                </a:cubicBezTo>
                <a:cubicBezTo>
                  <a:pt x="6546427" y="1854200"/>
                  <a:pt x="6583680" y="1806787"/>
                  <a:pt x="6532880" y="1849120"/>
                </a:cubicBezTo>
                <a:cubicBezTo>
                  <a:pt x="6521842" y="1858318"/>
                  <a:pt x="6514875" y="1872471"/>
                  <a:pt x="6502400" y="1879600"/>
                </a:cubicBezTo>
                <a:cubicBezTo>
                  <a:pt x="6490276" y="1886528"/>
                  <a:pt x="6475307" y="1886373"/>
                  <a:pt x="6461760" y="1889760"/>
                </a:cubicBezTo>
                <a:cubicBezTo>
                  <a:pt x="6439463" y="1904625"/>
                  <a:pt x="6416421" y="1921806"/>
                  <a:pt x="6390640" y="1930400"/>
                </a:cubicBezTo>
                <a:cubicBezTo>
                  <a:pt x="6374257" y="1935861"/>
                  <a:pt x="6356697" y="1936814"/>
                  <a:pt x="6339840" y="1940560"/>
                </a:cubicBezTo>
                <a:cubicBezTo>
                  <a:pt x="6326209" y="1943589"/>
                  <a:pt x="6312747" y="1947333"/>
                  <a:pt x="6299200" y="1950720"/>
                </a:cubicBezTo>
                <a:cubicBezTo>
                  <a:pt x="6173893" y="1947333"/>
                  <a:pt x="6048328" y="1949284"/>
                  <a:pt x="5923280" y="1940560"/>
                </a:cubicBezTo>
                <a:cubicBezTo>
                  <a:pt x="5843847" y="1935018"/>
                  <a:pt x="5886796" y="1917931"/>
                  <a:pt x="5831840" y="1910080"/>
                </a:cubicBezTo>
                <a:cubicBezTo>
                  <a:pt x="5808133" y="1906693"/>
                  <a:pt x="5784281" y="1904204"/>
                  <a:pt x="5760720" y="1899920"/>
                </a:cubicBezTo>
                <a:cubicBezTo>
                  <a:pt x="5746982" y="1897422"/>
                  <a:pt x="5733903" y="1891735"/>
                  <a:pt x="5720080" y="1889760"/>
                </a:cubicBezTo>
                <a:cubicBezTo>
                  <a:pt x="5686386" y="1884947"/>
                  <a:pt x="5652347" y="1882987"/>
                  <a:pt x="5618480" y="1879600"/>
                </a:cubicBezTo>
                <a:cubicBezTo>
                  <a:pt x="5591387" y="1872827"/>
                  <a:pt x="5564053" y="1866952"/>
                  <a:pt x="5537200" y="1859280"/>
                </a:cubicBezTo>
                <a:cubicBezTo>
                  <a:pt x="5516605" y="1853396"/>
                  <a:pt x="5497494" y="1841617"/>
                  <a:pt x="5476240" y="1838960"/>
                </a:cubicBezTo>
                <a:lnTo>
                  <a:pt x="5394960" y="1828800"/>
                </a:lnTo>
                <a:cubicBezTo>
                  <a:pt x="5371223" y="1825635"/>
                  <a:pt x="5347623" y="1821438"/>
                  <a:pt x="5323840" y="1818640"/>
                </a:cubicBezTo>
                <a:cubicBezTo>
                  <a:pt x="5290038" y="1814663"/>
                  <a:pt x="5256089" y="1812043"/>
                  <a:pt x="5222240" y="1808480"/>
                </a:cubicBezTo>
                <a:cubicBezTo>
                  <a:pt x="5191741" y="1805270"/>
                  <a:pt x="5161402" y="1800327"/>
                  <a:pt x="5130800" y="1798320"/>
                </a:cubicBezTo>
                <a:cubicBezTo>
                  <a:pt x="4389165" y="1749688"/>
                  <a:pt x="4815471" y="1787203"/>
                  <a:pt x="4490720" y="1757680"/>
                </a:cubicBezTo>
                <a:cubicBezTo>
                  <a:pt x="4400877" y="1727732"/>
                  <a:pt x="4549639" y="1774652"/>
                  <a:pt x="4338320" y="1737360"/>
                </a:cubicBezTo>
                <a:cubicBezTo>
                  <a:pt x="4320360" y="1734191"/>
                  <a:pt x="4305445" y="1720401"/>
                  <a:pt x="4287520" y="1717040"/>
                </a:cubicBezTo>
                <a:cubicBezTo>
                  <a:pt x="4250754" y="1710146"/>
                  <a:pt x="4213013" y="1710267"/>
                  <a:pt x="4175760" y="1706880"/>
                </a:cubicBezTo>
                <a:cubicBezTo>
                  <a:pt x="4158827" y="1703493"/>
                  <a:pt x="4141817" y="1700466"/>
                  <a:pt x="4124960" y="1696720"/>
                </a:cubicBezTo>
                <a:cubicBezTo>
                  <a:pt x="4111329" y="1693691"/>
                  <a:pt x="4098012" y="1689298"/>
                  <a:pt x="4084320" y="1686560"/>
                </a:cubicBezTo>
                <a:cubicBezTo>
                  <a:pt x="4064120" y="1682520"/>
                  <a:pt x="4043470" y="1680869"/>
                  <a:pt x="4023360" y="1676400"/>
                </a:cubicBezTo>
                <a:cubicBezTo>
                  <a:pt x="4012905" y="1674077"/>
                  <a:pt x="4003212" y="1669058"/>
                  <a:pt x="3992880" y="1666240"/>
                </a:cubicBezTo>
                <a:cubicBezTo>
                  <a:pt x="3965937" y="1658892"/>
                  <a:pt x="3939049" y="1651067"/>
                  <a:pt x="3911600" y="1645920"/>
                </a:cubicBezTo>
                <a:cubicBezTo>
                  <a:pt x="3812893" y="1627413"/>
                  <a:pt x="3857278" y="1645040"/>
                  <a:pt x="3779520" y="1625600"/>
                </a:cubicBezTo>
                <a:cubicBezTo>
                  <a:pt x="3732471" y="1613838"/>
                  <a:pt x="3711083" y="1604241"/>
                  <a:pt x="3667760" y="1595120"/>
                </a:cubicBezTo>
                <a:cubicBezTo>
                  <a:pt x="3617065" y="1584447"/>
                  <a:pt x="3566461" y="1573157"/>
                  <a:pt x="3515360" y="1564640"/>
                </a:cubicBezTo>
                <a:cubicBezTo>
                  <a:pt x="3495040" y="1561253"/>
                  <a:pt x="3474600" y="1558520"/>
                  <a:pt x="3454400" y="1554480"/>
                </a:cubicBezTo>
                <a:cubicBezTo>
                  <a:pt x="3440708" y="1551742"/>
                  <a:pt x="3427452" y="1547058"/>
                  <a:pt x="3413760" y="1544320"/>
                </a:cubicBezTo>
                <a:cubicBezTo>
                  <a:pt x="3364931" y="1534554"/>
                  <a:pt x="3321466" y="1530243"/>
                  <a:pt x="3271520" y="1524000"/>
                </a:cubicBezTo>
                <a:cubicBezTo>
                  <a:pt x="3095413" y="1527387"/>
                  <a:pt x="2919119" y="1525364"/>
                  <a:pt x="2743200" y="1534160"/>
                </a:cubicBezTo>
                <a:cubicBezTo>
                  <a:pt x="2715308" y="1535555"/>
                  <a:pt x="2689013" y="1547707"/>
                  <a:pt x="2661920" y="1554480"/>
                </a:cubicBezTo>
                <a:lnTo>
                  <a:pt x="2621280" y="1564640"/>
                </a:lnTo>
                <a:cubicBezTo>
                  <a:pt x="2560218" y="1625702"/>
                  <a:pt x="2626590" y="1567334"/>
                  <a:pt x="2540000" y="1615440"/>
                </a:cubicBezTo>
                <a:cubicBezTo>
                  <a:pt x="2525198" y="1623664"/>
                  <a:pt x="2514834" y="1639043"/>
                  <a:pt x="2499360" y="1645920"/>
                </a:cubicBezTo>
                <a:cubicBezTo>
                  <a:pt x="2395022" y="1692292"/>
                  <a:pt x="2491633" y="1629464"/>
                  <a:pt x="2418080" y="1666240"/>
                </a:cubicBezTo>
                <a:cubicBezTo>
                  <a:pt x="2407158" y="1671701"/>
                  <a:pt x="2398202" y="1680502"/>
                  <a:pt x="2387600" y="1686560"/>
                </a:cubicBezTo>
                <a:cubicBezTo>
                  <a:pt x="2374450" y="1694074"/>
                  <a:pt x="2359947" y="1699088"/>
                  <a:pt x="2346960" y="1706880"/>
                </a:cubicBezTo>
                <a:cubicBezTo>
                  <a:pt x="2326019" y="1719445"/>
                  <a:pt x="2307843" y="1736598"/>
                  <a:pt x="2286000" y="1747520"/>
                </a:cubicBezTo>
                <a:cubicBezTo>
                  <a:pt x="2265680" y="1757680"/>
                  <a:pt x="2244899" y="1766967"/>
                  <a:pt x="2225040" y="1778000"/>
                </a:cubicBezTo>
                <a:cubicBezTo>
                  <a:pt x="2214366" y="1783930"/>
                  <a:pt x="2205482" y="1792859"/>
                  <a:pt x="2194560" y="1798320"/>
                </a:cubicBezTo>
                <a:cubicBezTo>
                  <a:pt x="2184981" y="1803109"/>
                  <a:pt x="2173379" y="1803167"/>
                  <a:pt x="2164080" y="1808480"/>
                </a:cubicBezTo>
                <a:cubicBezTo>
                  <a:pt x="2125741" y="1830388"/>
                  <a:pt x="2083544" y="1848376"/>
                  <a:pt x="2052320" y="1879600"/>
                </a:cubicBezTo>
                <a:cubicBezTo>
                  <a:pt x="2042160" y="1889760"/>
                  <a:pt x="2032749" y="1900729"/>
                  <a:pt x="2021840" y="1910080"/>
                </a:cubicBezTo>
                <a:cubicBezTo>
                  <a:pt x="2008983" y="1921100"/>
                  <a:pt x="1995289" y="1931167"/>
                  <a:pt x="1981200" y="1940560"/>
                </a:cubicBezTo>
                <a:cubicBezTo>
                  <a:pt x="1947352" y="1963125"/>
                  <a:pt x="1899923" y="1994261"/>
                  <a:pt x="1859280" y="2011680"/>
                </a:cubicBezTo>
                <a:cubicBezTo>
                  <a:pt x="1849436" y="2015899"/>
                  <a:pt x="1838960" y="2018453"/>
                  <a:pt x="1828800" y="2021840"/>
                </a:cubicBezTo>
                <a:cubicBezTo>
                  <a:pt x="1799424" y="2051216"/>
                  <a:pt x="1784732" y="2068152"/>
                  <a:pt x="1747520" y="2092960"/>
                </a:cubicBezTo>
                <a:cubicBezTo>
                  <a:pt x="1734918" y="2101361"/>
                  <a:pt x="1720120" y="2105925"/>
                  <a:pt x="1706880" y="2113280"/>
                </a:cubicBezTo>
                <a:cubicBezTo>
                  <a:pt x="1689618" y="2122870"/>
                  <a:pt x="1673743" y="2134929"/>
                  <a:pt x="1656080" y="2143760"/>
                </a:cubicBezTo>
                <a:cubicBezTo>
                  <a:pt x="1639768" y="2151916"/>
                  <a:pt x="1621592" y="2155924"/>
                  <a:pt x="1605280" y="2164080"/>
                </a:cubicBezTo>
                <a:cubicBezTo>
                  <a:pt x="1538798" y="2197321"/>
                  <a:pt x="1611730" y="2169940"/>
                  <a:pt x="1544320" y="2214880"/>
                </a:cubicBezTo>
                <a:cubicBezTo>
                  <a:pt x="1535409" y="2220821"/>
                  <a:pt x="1523868" y="2221280"/>
                  <a:pt x="1513840" y="2225040"/>
                </a:cubicBezTo>
                <a:cubicBezTo>
                  <a:pt x="1496763" y="2231444"/>
                  <a:pt x="1479706" y="2237953"/>
                  <a:pt x="1463040" y="2245360"/>
                </a:cubicBezTo>
                <a:cubicBezTo>
                  <a:pt x="1449200" y="2251511"/>
                  <a:pt x="1436581" y="2260362"/>
                  <a:pt x="1422400" y="2265680"/>
                </a:cubicBezTo>
                <a:cubicBezTo>
                  <a:pt x="1409325" y="2270583"/>
                  <a:pt x="1395307" y="2272453"/>
                  <a:pt x="1381760" y="2275840"/>
                </a:cubicBezTo>
                <a:cubicBezTo>
                  <a:pt x="1322214" y="2335386"/>
                  <a:pt x="1385146" y="2280459"/>
                  <a:pt x="1300480" y="2326640"/>
                </a:cubicBezTo>
                <a:cubicBezTo>
                  <a:pt x="1279040" y="2338334"/>
                  <a:pt x="1261363" y="2356358"/>
                  <a:pt x="1239520" y="2367280"/>
                </a:cubicBezTo>
                <a:cubicBezTo>
                  <a:pt x="1212427" y="2380827"/>
                  <a:pt x="1181894" y="2388997"/>
                  <a:pt x="1158240" y="2407920"/>
                </a:cubicBezTo>
                <a:cubicBezTo>
                  <a:pt x="1041648" y="2501194"/>
                  <a:pt x="1156375" y="2419013"/>
                  <a:pt x="1076960" y="2458720"/>
                </a:cubicBezTo>
                <a:cubicBezTo>
                  <a:pt x="1059297" y="2467551"/>
                  <a:pt x="1044311" y="2481421"/>
                  <a:pt x="1026160" y="2489200"/>
                </a:cubicBezTo>
                <a:cubicBezTo>
                  <a:pt x="996629" y="2501856"/>
                  <a:pt x="965200" y="2509520"/>
                  <a:pt x="934720" y="2519680"/>
                </a:cubicBezTo>
                <a:cubicBezTo>
                  <a:pt x="924560" y="2523067"/>
                  <a:pt x="913151" y="2523899"/>
                  <a:pt x="904240" y="2529840"/>
                </a:cubicBezTo>
                <a:cubicBezTo>
                  <a:pt x="894080" y="2536613"/>
                  <a:pt x="884918" y="2545201"/>
                  <a:pt x="873760" y="2550160"/>
                </a:cubicBezTo>
                <a:cubicBezTo>
                  <a:pt x="854187" y="2558859"/>
                  <a:pt x="830622" y="2558599"/>
                  <a:pt x="812800" y="2570480"/>
                </a:cubicBezTo>
                <a:cubicBezTo>
                  <a:pt x="764498" y="2602681"/>
                  <a:pt x="793904" y="2586939"/>
                  <a:pt x="721360" y="2611120"/>
                </a:cubicBezTo>
                <a:cubicBezTo>
                  <a:pt x="647798" y="2684682"/>
                  <a:pt x="730978" y="2610590"/>
                  <a:pt x="660400" y="2651760"/>
                </a:cubicBezTo>
                <a:cubicBezTo>
                  <a:pt x="628758" y="2670218"/>
                  <a:pt x="603713" y="2701136"/>
                  <a:pt x="568960" y="2712720"/>
                </a:cubicBezTo>
                <a:cubicBezTo>
                  <a:pt x="558800" y="2716107"/>
                  <a:pt x="548059" y="2718091"/>
                  <a:pt x="538480" y="2722880"/>
                </a:cubicBezTo>
                <a:cubicBezTo>
                  <a:pt x="527558" y="2728341"/>
                  <a:pt x="517875" y="2736018"/>
                  <a:pt x="508000" y="2743200"/>
                </a:cubicBezTo>
                <a:cubicBezTo>
                  <a:pt x="480611" y="2763119"/>
                  <a:pt x="455760" y="2786736"/>
                  <a:pt x="426720" y="2804160"/>
                </a:cubicBezTo>
                <a:cubicBezTo>
                  <a:pt x="366737" y="2840150"/>
                  <a:pt x="394654" y="2828395"/>
                  <a:pt x="345440" y="2844800"/>
                </a:cubicBezTo>
                <a:lnTo>
                  <a:pt x="284480" y="2905760"/>
                </a:lnTo>
                <a:cubicBezTo>
                  <a:pt x="274320" y="2915920"/>
                  <a:pt x="265955" y="2928270"/>
                  <a:pt x="254000" y="2936240"/>
                </a:cubicBezTo>
                <a:lnTo>
                  <a:pt x="223520" y="2956560"/>
                </a:lnTo>
                <a:cubicBezTo>
                  <a:pt x="216747" y="2966720"/>
                  <a:pt x="211017" y="2977659"/>
                  <a:pt x="203200" y="2987040"/>
                </a:cubicBezTo>
                <a:cubicBezTo>
                  <a:pt x="170105" y="3026754"/>
                  <a:pt x="155783" y="3019221"/>
                  <a:pt x="132080" y="3078480"/>
                </a:cubicBezTo>
                <a:cubicBezTo>
                  <a:pt x="125307" y="3095413"/>
                  <a:pt x="119916" y="3112968"/>
                  <a:pt x="111760" y="3129280"/>
                </a:cubicBezTo>
                <a:cubicBezTo>
                  <a:pt x="106299" y="3140202"/>
                  <a:pt x="96901" y="3148838"/>
                  <a:pt x="91440" y="3159760"/>
                </a:cubicBezTo>
                <a:cubicBezTo>
                  <a:pt x="86651" y="3169339"/>
                  <a:pt x="86593" y="3180941"/>
                  <a:pt x="81280" y="3190240"/>
                </a:cubicBezTo>
                <a:cubicBezTo>
                  <a:pt x="72879" y="3204942"/>
                  <a:pt x="59775" y="3216521"/>
                  <a:pt x="50800" y="3230880"/>
                </a:cubicBezTo>
                <a:cubicBezTo>
                  <a:pt x="42773" y="3243723"/>
                  <a:pt x="37253" y="3257973"/>
                  <a:pt x="30480" y="3271520"/>
                </a:cubicBezTo>
                <a:cubicBezTo>
                  <a:pt x="27093" y="3291840"/>
                  <a:pt x="22727" y="3312021"/>
                  <a:pt x="20320" y="3332480"/>
                </a:cubicBezTo>
                <a:cubicBezTo>
                  <a:pt x="2549" y="3483533"/>
                  <a:pt x="21602" y="3398473"/>
                  <a:pt x="0" y="3484880"/>
                </a:cubicBezTo>
                <a:cubicBezTo>
                  <a:pt x="3387" y="3508587"/>
                  <a:pt x="1266" y="3533765"/>
                  <a:pt x="10160" y="3556000"/>
                </a:cubicBezTo>
                <a:cubicBezTo>
                  <a:pt x="15496" y="3569341"/>
                  <a:pt x="31442" y="3575442"/>
                  <a:pt x="40640" y="3586480"/>
                </a:cubicBezTo>
                <a:cubicBezTo>
                  <a:pt x="48457" y="3595861"/>
                  <a:pt x="52848" y="3607834"/>
                  <a:pt x="60960" y="3616960"/>
                </a:cubicBezTo>
                <a:cubicBezTo>
                  <a:pt x="80052" y="3638438"/>
                  <a:pt x="101600" y="3657600"/>
                  <a:pt x="121920" y="3677920"/>
                </a:cubicBezTo>
                <a:lnTo>
                  <a:pt x="152400" y="3708400"/>
                </a:lnTo>
                <a:cubicBezTo>
                  <a:pt x="162560" y="3718560"/>
                  <a:pt x="171385" y="3730259"/>
                  <a:pt x="182880" y="3738880"/>
                </a:cubicBezTo>
                <a:cubicBezTo>
                  <a:pt x="196427" y="3749040"/>
                  <a:pt x="210663" y="3758340"/>
                  <a:pt x="223520" y="3769360"/>
                </a:cubicBezTo>
                <a:cubicBezTo>
                  <a:pt x="240698" y="3784084"/>
                  <a:pt x="264672" y="3808613"/>
                  <a:pt x="274320" y="3830320"/>
                </a:cubicBezTo>
                <a:cubicBezTo>
                  <a:pt x="283019" y="3849893"/>
                  <a:pt x="294640" y="3891280"/>
                  <a:pt x="294640" y="3891280"/>
                </a:cubicBezTo>
                <a:lnTo>
                  <a:pt x="335280" y="388112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лилиния 39"/>
          <p:cNvSpPr/>
          <p:nvPr/>
        </p:nvSpPr>
        <p:spPr>
          <a:xfrm>
            <a:off x="8960226" y="1148080"/>
            <a:ext cx="2032894" cy="4074160"/>
          </a:xfrm>
          <a:custGeom>
            <a:avLst/>
            <a:gdLst>
              <a:gd name="connsiteX0" fmla="*/ 1677294 w 2032894"/>
              <a:gd name="connsiteY0" fmla="*/ 0 h 4074160"/>
              <a:gd name="connsiteX1" fmla="*/ 1738254 w 2032894"/>
              <a:gd name="connsiteY1" fmla="*/ 10160 h 4074160"/>
              <a:gd name="connsiteX2" fmla="*/ 1768734 w 2032894"/>
              <a:gd name="connsiteY2" fmla="*/ 60960 h 4074160"/>
              <a:gd name="connsiteX3" fmla="*/ 1799214 w 2032894"/>
              <a:gd name="connsiteY3" fmla="*/ 101600 h 4074160"/>
              <a:gd name="connsiteX4" fmla="*/ 1839854 w 2032894"/>
              <a:gd name="connsiteY4" fmla="*/ 142240 h 4074160"/>
              <a:gd name="connsiteX5" fmla="*/ 1890654 w 2032894"/>
              <a:gd name="connsiteY5" fmla="*/ 213360 h 4074160"/>
              <a:gd name="connsiteX6" fmla="*/ 1910974 w 2032894"/>
              <a:gd name="connsiteY6" fmla="*/ 254000 h 4074160"/>
              <a:gd name="connsiteX7" fmla="*/ 1951614 w 2032894"/>
              <a:gd name="connsiteY7" fmla="*/ 294640 h 4074160"/>
              <a:gd name="connsiteX8" fmla="*/ 2002414 w 2032894"/>
              <a:gd name="connsiteY8" fmla="*/ 355600 h 4074160"/>
              <a:gd name="connsiteX9" fmla="*/ 2032894 w 2032894"/>
              <a:gd name="connsiteY9" fmla="*/ 538480 h 4074160"/>
              <a:gd name="connsiteX10" fmla="*/ 2022734 w 2032894"/>
              <a:gd name="connsiteY10" fmla="*/ 873760 h 4074160"/>
              <a:gd name="connsiteX11" fmla="*/ 2002414 w 2032894"/>
              <a:gd name="connsiteY11" fmla="*/ 955040 h 4074160"/>
              <a:gd name="connsiteX12" fmla="*/ 1992254 w 2032894"/>
              <a:gd name="connsiteY12" fmla="*/ 1016000 h 4074160"/>
              <a:gd name="connsiteX13" fmla="*/ 1941454 w 2032894"/>
              <a:gd name="connsiteY13" fmla="*/ 1117600 h 4074160"/>
              <a:gd name="connsiteX14" fmla="*/ 1921134 w 2032894"/>
              <a:gd name="connsiteY14" fmla="*/ 1158240 h 4074160"/>
              <a:gd name="connsiteX15" fmla="*/ 1910974 w 2032894"/>
              <a:gd name="connsiteY15" fmla="*/ 1188720 h 4074160"/>
              <a:gd name="connsiteX16" fmla="*/ 1870334 w 2032894"/>
              <a:gd name="connsiteY16" fmla="*/ 1229360 h 4074160"/>
              <a:gd name="connsiteX17" fmla="*/ 1829694 w 2032894"/>
              <a:gd name="connsiteY17" fmla="*/ 1300480 h 4074160"/>
              <a:gd name="connsiteX18" fmla="*/ 1799214 w 2032894"/>
              <a:gd name="connsiteY18" fmla="*/ 1320800 h 4074160"/>
              <a:gd name="connsiteX19" fmla="*/ 1748414 w 2032894"/>
              <a:gd name="connsiteY19" fmla="*/ 1371600 h 4074160"/>
              <a:gd name="connsiteX20" fmla="*/ 1677294 w 2032894"/>
              <a:gd name="connsiteY20" fmla="*/ 1452880 h 4074160"/>
              <a:gd name="connsiteX21" fmla="*/ 1646814 w 2032894"/>
              <a:gd name="connsiteY21" fmla="*/ 1473200 h 4074160"/>
              <a:gd name="connsiteX22" fmla="*/ 1606174 w 2032894"/>
              <a:gd name="connsiteY22" fmla="*/ 1503680 h 4074160"/>
              <a:gd name="connsiteX23" fmla="*/ 1575694 w 2032894"/>
              <a:gd name="connsiteY23" fmla="*/ 1534160 h 4074160"/>
              <a:gd name="connsiteX24" fmla="*/ 1555374 w 2032894"/>
              <a:gd name="connsiteY24" fmla="*/ 1564640 h 4074160"/>
              <a:gd name="connsiteX25" fmla="*/ 1514734 w 2032894"/>
              <a:gd name="connsiteY25" fmla="*/ 1584960 h 4074160"/>
              <a:gd name="connsiteX26" fmla="*/ 1443614 w 2032894"/>
              <a:gd name="connsiteY26" fmla="*/ 1656080 h 4074160"/>
              <a:gd name="connsiteX27" fmla="*/ 1382654 w 2032894"/>
              <a:gd name="connsiteY27" fmla="*/ 1686560 h 4074160"/>
              <a:gd name="connsiteX28" fmla="*/ 1240414 w 2032894"/>
              <a:gd name="connsiteY28" fmla="*/ 1767840 h 4074160"/>
              <a:gd name="connsiteX29" fmla="*/ 1148974 w 2032894"/>
              <a:gd name="connsiteY29" fmla="*/ 1838960 h 4074160"/>
              <a:gd name="connsiteX30" fmla="*/ 1027054 w 2032894"/>
              <a:gd name="connsiteY30" fmla="*/ 1899920 h 4074160"/>
              <a:gd name="connsiteX31" fmla="*/ 874654 w 2032894"/>
              <a:gd name="connsiteY31" fmla="*/ 1940560 h 4074160"/>
              <a:gd name="connsiteX32" fmla="*/ 793374 w 2032894"/>
              <a:gd name="connsiteY32" fmla="*/ 2011680 h 4074160"/>
              <a:gd name="connsiteX33" fmla="*/ 691774 w 2032894"/>
              <a:gd name="connsiteY33" fmla="*/ 2062480 h 4074160"/>
              <a:gd name="connsiteX34" fmla="*/ 620654 w 2032894"/>
              <a:gd name="connsiteY34" fmla="*/ 2103120 h 4074160"/>
              <a:gd name="connsiteX35" fmla="*/ 539374 w 2032894"/>
              <a:gd name="connsiteY35" fmla="*/ 2143760 h 4074160"/>
              <a:gd name="connsiteX36" fmla="*/ 498734 w 2032894"/>
              <a:gd name="connsiteY36" fmla="*/ 2174240 h 4074160"/>
              <a:gd name="connsiteX37" fmla="*/ 468254 w 2032894"/>
              <a:gd name="connsiteY37" fmla="*/ 2194560 h 4074160"/>
              <a:gd name="connsiteX38" fmla="*/ 376814 w 2032894"/>
              <a:gd name="connsiteY38" fmla="*/ 2255520 h 4074160"/>
              <a:gd name="connsiteX39" fmla="*/ 295534 w 2032894"/>
              <a:gd name="connsiteY39" fmla="*/ 2316480 h 4074160"/>
              <a:gd name="connsiteX40" fmla="*/ 265054 w 2032894"/>
              <a:gd name="connsiteY40" fmla="*/ 2336800 h 4074160"/>
              <a:gd name="connsiteX41" fmla="*/ 193934 w 2032894"/>
              <a:gd name="connsiteY41" fmla="*/ 2387600 h 4074160"/>
              <a:gd name="connsiteX42" fmla="*/ 163454 w 2032894"/>
              <a:gd name="connsiteY42" fmla="*/ 2448560 h 4074160"/>
              <a:gd name="connsiteX43" fmla="*/ 143134 w 2032894"/>
              <a:gd name="connsiteY43" fmla="*/ 2489200 h 4074160"/>
              <a:gd name="connsiteX44" fmla="*/ 132974 w 2032894"/>
              <a:gd name="connsiteY44" fmla="*/ 2529840 h 4074160"/>
              <a:gd name="connsiteX45" fmla="*/ 92334 w 2032894"/>
              <a:gd name="connsiteY45" fmla="*/ 2570480 h 4074160"/>
              <a:gd name="connsiteX46" fmla="*/ 72014 w 2032894"/>
              <a:gd name="connsiteY46" fmla="*/ 2661920 h 4074160"/>
              <a:gd name="connsiteX47" fmla="*/ 41534 w 2032894"/>
              <a:gd name="connsiteY47" fmla="*/ 2783840 h 4074160"/>
              <a:gd name="connsiteX48" fmla="*/ 21214 w 2032894"/>
              <a:gd name="connsiteY48" fmla="*/ 3251200 h 4074160"/>
              <a:gd name="connsiteX49" fmla="*/ 894 w 2032894"/>
              <a:gd name="connsiteY49" fmla="*/ 3291840 h 4074160"/>
              <a:gd name="connsiteX50" fmla="*/ 11054 w 2032894"/>
              <a:gd name="connsiteY50" fmla="*/ 3444240 h 4074160"/>
              <a:gd name="connsiteX51" fmla="*/ 41534 w 2032894"/>
              <a:gd name="connsiteY51" fmla="*/ 3505200 h 4074160"/>
              <a:gd name="connsiteX52" fmla="*/ 82174 w 2032894"/>
              <a:gd name="connsiteY52" fmla="*/ 3566160 h 4074160"/>
              <a:gd name="connsiteX53" fmla="*/ 102494 w 2032894"/>
              <a:gd name="connsiteY53" fmla="*/ 3596640 h 4074160"/>
              <a:gd name="connsiteX54" fmla="*/ 163454 w 2032894"/>
              <a:gd name="connsiteY54" fmla="*/ 3627120 h 4074160"/>
              <a:gd name="connsiteX55" fmla="*/ 193934 w 2032894"/>
              <a:gd name="connsiteY55" fmla="*/ 3647440 h 4074160"/>
              <a:gd name="connsiteX56" fmla="*/ 224414 w 2032894"/>
              <a:gd name="connsiteY56" fmla="*/ 3657600 h 4074160"/>
              <a:gd name="connsiteX57" fmla="*/ 295534 w 2032894"/>
              <a:gd name="connsiteY57" fmla="*/ 3698240 h 4074160"/>
              <a:gd name="connsiteX58" fmla="*/ 376814 w 2032894"/>
              <a:gd name="connsiteY58" fmla="*/ 3728720 h 4074160"/>
              <a:gd name="connsiteX59" fmla="*/ 427614 w 2032894"/>
              <a:gd name="connsiteY59" fmla="*/ 3749040 h 4074160"/>
              <a:gd name="connsiteX60" fmla="*/ 458094 w 2032894"/>
              <a:gd name="connsiteY60" fmla="*/ 3769360 h 4074160"/>
              <a:gd name="connsiteX61" fmla="*/ 529214 w 2032894"/>
              <a:gd name="connsiteY61" fmla="*/ 3799840 h 4074160"/>
              <a:gd name="connsiteX62" fmla="*/ 600334 w 2032894"/>
              <a:gd name="connsiteY62" fmla="*/ 3850640 h 4074160"/>
              <a:gd name="connsiteX63" fmla="*/ 630814 w 2032894"/>
              <a:gd name="connsiteY63" fmla="*/ 3881120 h 4074160"/>
              <a:gd name="connsiteX64" fmla="*/ 671454 w 2032894"/>
              <a:gd name="connsiteY64" fmla="*/ 3911600 h 4074160"/>
              <a:gd name="connsiteX65" fmla="*/ 701934 w 2032894"/>
              <a:gd name="connsiteY65" fmla="*/ 3942080 h 4074160"/>
              <a:gd name="connsiteX66" fmla="*/ 762894 w 2032894"/>
              <a:gd name="connsiteY66" fmla="*/ 4064000 h 4074160"/>
              <a:gd name="connsiteX67" fmla="*/ 762894 w 2032894"/>
              <a:gd name="connsiteY67" fmla="*/ 4074160 h 407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032894" h="4074160">
                <a:moveTo>
                  <a:pt x="1677294" y="0"/>
                </a:moveTo>
                <a:cubicBezTo>
                  <a:pt x="1697614" y="3387"/>
                  <a:pt x="1721114" y="-1267"/>
                  <a:pt x="1738254" y="10160"/>
                </a:cubicBezTo>
                <a:cubicBezTo>
                  <a:pt x="1754685" y="21114"/>
                  <a:pt x="1757780" y="44529"/>
                  <a:pt x="1768734" y="60960"/>
                </a:cubicBezTo>
                <a:cubicBezTo>
                  <a:pt x="1778127" y="75049"/>
                  <a:pt x="1788063" y="88856"/>
                  <a:pt x="1799214" y="101600"/>
                </a:cubicBezTo>
                <a:cubicBezTo>
                  <a:pt x="1811830" y="116018"/>
                  <a:pt x="1827238" y="127822"/>
                  <a:pt x="1839854" y="142240"/>
                </a:cubicBezTo>
                <a:cubicBezTo>
                  <a:pt x="1848833" y="152502"/>
                  <a:pt x="1881729" y="197741"/>
                  <a:pt x="1890654" y="213360"/>
                </a:cubicBezTo>
                <a:cubicBezTo>
                  <a:pt x="1898168" y="226510"/>
                  <a:pt x="1901887" y="241883"/>
                  <a:pt x="1910974" y="254000"/>
                </a:cubicBezTo>
                <a:cubicBezTo>
                  <a:pt x="1922469" y="269326"/>
                  <a:pt x="1939146" y="280094"/>
                  <a:pt x="1951614" y="294640"/>
                </a:cubicBezTo>
                <a:cubicBezTo>
                  <a:pt x="2036484" y="393656"/>
                  <a:pt x="1896722" y="249908"/>
                  <a:pt x="2002414" y="355600"/>
                </a:cubicBezTo>
                <a:cubicBezTo>
                  <a:pt x="2030989" y="469899"/>
                  <a:pt x="2019955" y="409091"/>
                  <a:pt x="2032894" y="538480"/>
                </a:cubicBezTo>
                <a:cubicBezTo>
                  <a:pt x="2029507" y="650240"/>
                  <a:pt x="2030894" y="762247"/>
                  <a:pt x="2022734" y="873760"/>
                </a:cubicBezTo>
                <a:cubicBezTo>
                  <a:pt x="2020696" y="901613"/>
                  <a:pt x="2008266" y="927733"/>
                  <a:pt x="2002414" y="955040"/>
                </a:cubicBezTo>
                <a:cubicBezTo>
                  <a:pt x="1998098" y="975183"/>
                  <a:pt x="1997674" y="996126"/>
                  <a:pt x="1992254" y="1016000"/>
                </a:cubicBezTo>
                <a:cubicBezTo>
                  <a:pt x="1979254" y="1063666"/>
                  <a:pt x="1965450" y="1074407"/>
                  <a:pt x="1941454" y="1117600"/>
                </a:cubicBezTo>
                <a:cubicBezTo>
                  <a:pt x="1934099" y="1130840"/>
                  <a:pt x="1927100" y="1144319"/>
                  <a:pt x="1921134" y="1158240"/>
                </a:cubicBezTo>
                <a:cubicBezTo>
                  <a:pt x="1916915" y="1168084"/>
                  <a:pt x="1917199" y="1180005"/>
                  <a:pt x="1910974" y="1188720"/>
                </a:cubicBezTo>
                <a:cubicBezTo>
                  <a:pt x="1899839" y="1204309"/>
                  <a:pt x="1881829" y="1214034"/>
                  <a:pt x="1870334" y="1229360"/>
                </a:cubicBezTo>
                <a:cubicBezTo>
                  <a:pt x="1846428" y="1261235"/>
                  <a:pt x="1856904" y="1273270"/>
                  <a:pt x="1829694" y="1300480"/>
                </a:cubicBezTo>
                <a:cubicBezTo>
                  <a:pt x="1821060" y="1309114"/>
                  <a:pt x="1809374" y="1314027"/>
                  <a:pt x="1799214" y="1320800"/>
                </a:cubicBezTo>
                <a:cubicBezTo>
                  <a:pt x="1745027" y="1402080"/>
                  <a:pt x="1816147" y="1303867"/>
                  <a:pt x="1748414" y="1371600"/>
                </a:cubicBezTo>
                <a:cubicBezTo>
                  <a:pt x="1655003" y="1465011"/>
                  <a:pt x="1788102" y="1357902"/>
                  <a:pt x="1677294" y="1452880"/>
                </a:cubicBezTo>
                <a:cubicBezTo>
                  <a:pt x="1668023" y="1460827"/>
                  <a:pt x="1656750" y="1466103"/>
                  <a:pt x="1646814" y="1473200"/>
                </a:cubicBezTo>
                <a:cubicBezTo>
                  <a:pt x="1633035" y="1483042"/>
                  <a:pt x="1619031" y="1492660"/>
                  <a:pt x="1606174" y="1503680"/>
                </a:cubicBezTo>
                <a:cubicBezTo>
                  <a:pt x="1595265" y="1513031"/>
                  <a:pt x="1584892" y="1523122"/>
                  <a:pt x="1575694" y="1534160"/>
                </a:cubicBezTo>
                <a:cubicBezTo>
                  <a:pt x="1567877" y="1543541"/>
                  <a:pt x="1564755" y="1556823"/>
                  <a:pt x="1555374" y="1564640"/>
                </a:cubicBezTo>
                <a:cubicBezTo>
                  <a:pt x="1543739" y="1574336"/>
                  <a:pt x="1526456" y="1575369"/>
                  <a:pt x="1514734" y="1584960"/>
                </a:cubicBezTo>
                <a:cubicBezTo>
                  <a:pt x="1488786" y="1606190"/>
                  <a:pt x="1473601" y="1641087"/>
                  <a:pt x="1443614" y="1656080"/>
                </a:cubicBezTo>
                <a:cubicBezTo>
                  <a:pt x="1423294" y="1666240"/>
                  <a:pt x="1401919" y="1674519"/>
                  <a:pt x="1382654" y="1686560"/>
                </a:cubicBezTo>
                <a:cubicBezTo>
                  <a:pt x="1247007" y="1771340"/>
                  <a:pt x="1328796" y="1745745"/>
                  <a:pt x="1240414" y="1767840"/>
                </a:cubicBezTo>
                <a:cubicBezTo>
                  <a:pt x="1209934" y="1791547"/>
                  <a:pt x="1183511" y="1821691"/>
                  <a:pt x="1148974" y="1838960"/>
                </a:cubicBezTo>
                <a:cubicBezTo>
                  <a:pt x="1108334" y="1859280"/>
                  <a:pt x="1070575" y="1886864"/>
                  <a:pt x="1027054" y="1899920"/>
                </a:cubicBezTo>
                <a:cubicBezTo>
                  <a:pt x="908914" y="1935362"/>
                  <a:pt x="960125" y="1923466"/>
                  <a:pt x="874654" y="1940560"/>
                </a:cubicBezTo>
                <a:cubicBezTo>
                  <a:pt x="848423" y="1966791"/>
                  <a:pt x="826021" y="1993025"/>
                  <a:pt x="793374" y="2011680"/>
                </a:cubicBezTo>
                <a:cubicBezTo>
                  <a:pt x="760499" y="2030466"/>
                  <a:pt x="722065" y="2039762"/>
                  <a:pt x="691774" y="2062480"/>
                </a:cubicBezTo>
                <a:cubicBezTo>
                  <a:pt x="593504" y="2136182"/>
                  <a:pt x="698228" y="2064333"/>
                  <a:pt x="620654" y="2103120"/>
                </a:cubicBezTo>
                <a:cubicBezTo>
                  <a:pt x="524681" y="2151107"/>
                  <a:pt x="608106" y="2120849"/>
                  <a:pt x="539374" y="2143760"/>
                </a:cubicBezTo>
                <a:cubicBezTo>
                  <a:pt x="525827" y="2153920"/>
                  <a:pt x="512513" y="2164398"/>
                  <a:pt x="498734" y="2174240"/>
                </a:cubicBezTo>
                <a:cubicBezTo>
                  <a:pt x="488798" y="2181337"/>
                  <a:pt x="477893" y="2187063"/>
                  <a:pt x="468254" y="2194560"/>
                </a:cubicBezTo>
                <a:cubicBezTo>
                  <a:pt x="390418" y="2255099"/>
                  <a:pt x="435889" y="2235828"/>
                  <a:pt x="376814" y="2255520"/>
                </a:cubicBezTo>
                <a:cubicBezTo>
                  <a:pt x="349721" y="2275840"/>
                  <a:pt x="323713" y="2297694"/>
                  <a:pt x="295534" y="2316480"/>
                </a:cubicBezTo>
                <a:cubicBezTo>
                  <a:pt x="285374" y="2323253"/>
                  <a:pt x="274990" y="2329703"/>
                  <a:pt x="265054" y="2336800"/>
                </a:cubicBezTo>
                <a:cubicBezTo>
                  <a:pt x="176839" y="2399811"/>
                  <a:pt x="265766" y="2339712"/>
                  <a:pt x="193934" y="2387600"/>
                </a:cubicBezTo>
                <a:cubicBezTo>
                  <a:pt x="154884" y="2446175"/>
                  <a:pt x="188693" y="2389670"/>
                  <a:pt x="163454" y="2448560"/>
                </a:cubicBezTo>
                <a:cubicBezTo>
                  <a:pt x="157488" y="2462481"/>
                  <a:pt x="148452" y="2475019"/>
                  <a:pt x="143134" y="2489200"/>
                </a:cubicBezTo>
                <a:cubicBezTo>
                  <a:pt x="138231" y="2502275"/>
                  <a:pt x="140375" y="2517999"/>
                  <a:pt x="132974" y="2529840"/>
                </a:cubicBezTo>
                <a:cubicBezTo>
                  <a:pt x="122820" y="2546086"/>
                  <a:pt x="105881" y="2556933"/>
                  <a:pt x="92334" y="2570480"/>
                </a:cubicBezTo>
                <a:cubicBezTo>
                  <a:pt x="63265" y="2657687"/>
                  <a:pt x="107776" y="2518872"/>
                  <a:pt x="72014" y="2661920"/>
                </a:cubicBezTo>
                <a:cubicBezTo>
                  <a:pt x="31762" y="2822926"/>
                  <a:pt x="68120" y="2624327"/>
                  <a:pt x="41534" y="2783840"/>
                </a:cubicBezTo>
                <a:cubicBezTo>
                  <a:pt x="34761" y="2939627"/>
                  <a:pt x="33649" y="3095763"/>
                  <a:pt x="21214" y="3251200"/>
                </a:cubicBezTo>
                <a:cubicBezTo>
                  <a:pt x="20006" y="3266297"/>
                  <a:pt x="1690" y="3276715"/>
                  <a:pt x="894" y="3291840"/>
                </a:cubicBezTo>
                <a:cubicBezTo>
                  <a:pt x="-1782" y="3342682"/>
                  <a:pt x="1528" y="3394226"/>
                  <a:pt x="11054" y="3444240"/>
                </a:cubicBezTo>
                <a:cubicBezTo>
                  <a:pt x="15305" y="3466557"/>
                  <a:pt x="30087" y="3485576"/>
                  <a:pt x="41534" y="3505200"/>
                </a:cubicBezTo>
                <a:cubicBezTo>
                  <a:pt x="53839" y="3526295"/>
                  <a:pt x="68627" y="3545840"/>
                  <a:pt x="82174" y="3566160"/>
                </a:cubicBezTo>
                <a:cubicBezTo>
                  <a:pt x="88947" y="3576320"/>
                  <a:pt x="92334" y="3589867"/>
                  <a:pt x="102494" y="3596640"/>
                </a:cubicBezTo>
                <a:cubicBezTo>
                  <a:pt x="189845" y="3654874"/>
                  <a:pt x="79326" y="3585056"/>
                  <a:pt x="163454" y="3627120"/>
                </a:cubicBezTo>
                <a:cubicBezTo>
                  <a:pt x="174376" y="3632581"/>
                  <a:pt x="183012" y="3641979"/>
                  <a:pt x="193934" y="3647440"/>
                </a:cubicBezTo>
                <a:cubicBezTo>
                  <a:pt x="203513" y="3652229"/>
                  <a:pt x="214835" y="3652811"/>
                  <a:pt x="224414" y="3657600"/>
                </a:cubicBezTo>
                <a:cubicBezTo>
                  <a:pt x="355171" y="3722979"/>
                  <a:pt x="135224" y="3626991"/>
                  <a:pt x="295534" y="3698240"/>
                </a:cubicBezTo>
                <a:cubicBezTo>
                  <a:pt x="366223" y="3729658"/>
                  <a:pt x="323192" y="3708612"/>
                  <a:pt x="376814" y="3728720"/>
                </a:cubicBezTo>
                <a:cubicBezTo>
                  <a:pt x="393891" y="3735124"/>
                  <a:pt x="411302" y="3740884"/>
                  <a:pt x="427614" y="3749040"/>
                </a:cubicBezTo>
                <a:cubicBezTo>
                  <a:pt x="438536" y="3754501"/>
                  <a:pt x="447492" y="3763302"/>
                  <a:pt x="458094" y="3769360"/>
                </a:cubicBezTo>
                <a:cubicBezTo>
                  <a:pt x="493247" y="3789448"/>
                  <a:pt x="495019" y="3788442"/>
                  <a:pt x="529214" y="3799840"/>
                </a:cubicBezTo>
                <a:cubicBezTo>
                  <a:pt x="608463" y="3879089"/>
                  <a:pt x="506724" y="3783776"/>
                  <a:pt x="600334" y="3850640"/>
                </a:cubicBezTo>
                <a:cubicBezTo>
                  <a:pt x="612026" y="3858991"/>
                  <a:pt x="619905" y="3871769"/>
                  <a:pt x="630814" y="3881120"/>
                </a:cubicBezTo>
                <a:cubicBezTo>
                  <a:pt x="643671" y="3892140"/>
                  <a:pt x="658597" y="3900580"/>
                  <a:pt x="671454" y="3911600"/>
                </a:cubicBezTo>
                <a:cubicBezTo>
                  <a:pt x="682363" y="3920951"/>
                  <a:pt x="693113" y="3930738"/>
                  <a:pt x="701934" y="3942080"/>
                </a:cubicBezTo>
                <a:cubicBezTo>
                  <a:pt x="722482" y="3968498"/>
                  <a:pt x="762894" y="4025798"/>
                  <a:pt x="762894" y="4064000"/>
                </a:cubicBezTo>
                <a:lnTo>
                  <a:pt x="762894" y="407416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Результаты поиска по запросу &quot;анимация человечки для презентации&quot; в Яндекс.Картинках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314" y="81280"/>
            <a:ext cx="2053166" cy="164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525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ee8947db4c8bee36fbede4ba00c62b1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8419" y="423511"/>
            <a:ext cx="5862722" cy="557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0646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98a367ee1dd922bc1e3b2b6572cb4fef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4468" y="687705"/>
            <a:ext cx="6603064" cy="5356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7462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5550537769394b4122beea635dc36b5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4609" y="513980"/>
            <a:ext cx="7349057" cy="6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5678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matugin-eidos.com/gallery_gen/81a6c0bb9a208eaf7cae8ae03765684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3979" y="234849"/>
            <a:ext cx="7368308" cy="6435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36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И</a:t>
            </a:r>
            <a:r>
              <a:rPr lang="ru-RU" sz="9600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гра</a:t>
            </a:r>
            <a:endParaRPr lang="ru-RU" sz="96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«Поиск предметов» </a:t>
            </a:r>
            <a:endParaRPr lang="ru-RU" sz="54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744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И</a:t>
            </a:r>
            <a:r>
              <a:rPr lang="ru-RU" sz="9600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гра</a:t>
            </a:r>
            <a:endParaRPr lang="ru-RU" sz="96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«Запоминай - ка» </a:t>
            </a:r>
            <a:endParaRPr lang="ru-RU" sz="54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5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77aebad29ae3f9f04c437ca00ccbc93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92" t="6702" r="11626" b="56390"/>
          <a:stretch/>
        </p:blipFill>
        <p:spPr bwMode="auto">
          <a:xfrm>
            <a:off x="2898491" y="648887"/>
            <a:ext cx="7362040" cy="5184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5324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matugin-eidos.com/gallery_gen/77aebad29ae3f9f04c437ca00ccbc932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992" t="6702" r="11626" b="56390"/>
          <a:stretch/>
        </p:blipFill>
        <p:spPr bwMode="auto">
          <a:xfrm>
            <a:off x="3062120" y="600760"/>
            <a:ext cx="7410166" cy="5184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756935" y="2425565"/>
            <a:ext cx="1232033" cy="16844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340994" y="721895"/>
            <a:ext cx="1193532" cy="170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921591" y="4109985"/>
            <a:ext cx="1212784" cy="1674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340994" y="4109985"/>
            <a:ext cx="1193532" cy="16747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34374" y="721895"/>
            <a:ext cx="1212783" cy="1703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83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И</a:t>
            </a:r>
            <a:r>
              <a:rPr lang="ru-RU" sz="9600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гра</a:t>
            </a:r>
            <a:endParaRPr lang="ru-RU" sz="96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«Запомни слова» </a:t>
            </a:r>
            <a:endParaRPr lang="ru-RU" sz="54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6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И</a:t>
            </a:r>
            <a:r>
              <a:rPr lang="ru-RU" sz="9600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гра</a:t>
            </a:r>
            <a:endParaRPr lang="ru-RU" sz="96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Georgia Pro Cond Semibold" panose="02040706050405020303" pitchFamily="18" charset="0"/>
              </a:rPr>
              <a:t>«Продолжай» </a:t>
            </a:r>
            <a:endParaRPr lang="ru-RU" sz="5400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96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6320" y="335280"/>
            <a:ext cx="4355253" cy="2814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0624" y="3606800"/>
            <a:ext cx="4688455" cy="2763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5494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ТЕСТ на ВНИМАТЕЛЬНОСТЬ !!! Тесты для детей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1438" y="683394"/>
            <a:ext cx="9530425" cy="536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93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6429" y="327259"/>
            <a:ext cx="8130139" cy="609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6181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0607" y="500952"/>
            <a:ext cx="8701237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такое внимание? </a:t>
            </a:r>
            <a:endParaRPr lang="ru-RU" sz="5400" b="1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виды и свойства внимания существуют?</a:t>
            </a:r>
            <a:endParaRPr lang="ru-RU" sz="54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4500" y="2095500"/>
            <a:ext cx="2857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158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1185" y="1197034"/>
            <a:ext cx="9293427" cy="35803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Georgia Pro Cond Semibold" panose="02040706050405020303" pitchFamily="18" charset="0"/>
              </a:rPr>
              <a:t>«Внимание: зачем оно нужно, как его использовать и тренировать»</a:t>
            </a:r>
            <a:br>
              <a:rPr lang="ru-RU" dirty="0">
                <a:solidFill>
                  <a:srgbClr val="C00000"/>
                </a:solidFill>
                <a:latin typeface="Georgia Pro Cond Semibold" panose="02040706050405020303" pitchFamily="18" charset="0"/>
              </a:rPr>
            </a:br>
            <a:endParaRPr lang="ru-RU" dirty="0">
              <a:solidFill>
                <a:srgbClr val="C00000"/>
              </a:solidFill>
              <a:latin typeface="Georgia Pro Cond Semibold" panose="02040706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570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ng.pngtree.com/png-vector/20190116/ourlarge/pngtree-primary-and-secondary-school-students-school-season-student-reading-read-books-png-image_378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6470" y="457517"/>
            <a:ext cx="6096000" cy="609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017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73431" y="138329"/>
            <a:ext cx="895557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accent5">
                    <a:lumMod val="50000"/>
                  </a:schemeClr>
                </a:solidFill>
                <a:latin typeface="Georgia Pro Cond Black" panose="02040A06050405020203" pitchFamily="18" charset="0"/>
              </a:rPr>
              <a:t>Внимание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Georgia Pro Cond Black" panose="02040A06050405020203" pitchFamily="18" charset="0"/>
              </a:rPr>
              <a:t> — это направленность и сосредоточенность сознания на каком-либо предмете, явлении, деятельности. Направленность означает выбор объекта, а сосредоточенность — отвлечение от других объектов.</a:t>
            </a:r>
          </a:p>
        </p:txBody>
      </p:sp>
    </p:spTree>
    <p:extLst>
      <p:ext uri="{BB962C8B-B14F-4D97-AF65-F5344CB8AC3E}">
        <p14:creationId xmlns:p14="http://schemas.microsoft.com/office/powerpoint/2010/main" xmlns="" val="149644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81134" y="3447955"/>
            <a:ext cx="4202295" cy="70425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pbs.twimg.com/media/Cw70S2cXcAAsFF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6627" y="3337114"/>
            <a:ext cx="2778339" cy="3283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knigarazuma.ru/src/uploads/22a1e26b32df7c7ffcc02ac5bc84ccff/6dff9e8f4d58a1ca747c09563ca27507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43" t="170" r="7076" b="2132"/>
          <a:stretch/>
        </p:blipFill>
        <p:spPr bwMode="auto">
          <a:xfrm>
            <a:off x="7700537" y="3611613"/>
            <a:ext cx="4203855" cy="3009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narazvilkah.ru/wp-content/uploads/2016/04/ponimanie-na-sobesedovani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44" t="1239"/>
          <a:stretch/>
        </p:blipFill>
        <p:spPr bwMode="auto">
          <a:xfrm>
            <a:off x="1878676" y="127461"/>
            <a:ext cx="3898669" cy="29587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cdn.japantimes.2xx.jp/wp-content/uploads/2017/12/p10-year-of-the-dog-b-20171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59294" y="127461"/>
            <a:ext cx="4086343" cy="30485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Картинки - Картинки: Портал готовых презентаций Power Point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823" y="1796932"/>
            <a:ext cx="2832423" cy="354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26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247</TotalTime>
  <Words>106</Words>
  <Application>Microsoft Office PowerPoint</Application>
  <PresentationFormat>Произвольный</PresentationFormat>
  <Paragraphs>33</Paragraphs>
  <Slides>41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Легкий дым</vt:lpstr>
      <vt:lpstr>«Внимание: зачем оно нужно, как его использовать и тренировать»</vt:lpstr>
      <vt:lpstr>Слайд 2</vt:lpstr>
      <vt:lpstr>1     2      3      4      5      6      7           8                            </vt:lpstr>
      <vt:lpstr>Слайд 4</vt:lpstr>
      <vt:lpstr>Слайд 5</vt:lpstr>
      <vt:lpstr>«Внимание: зачем оно нужно, как его использовать и тренировать» </vt:lpstr>
      <vt:lpstr>Слайд 7</vt:lpstr>
      <vt:lpstr>Слайд 8</vt:lpstr>
      <vt:lpstr>Слайд 9</vt:lpstr>
      <vt:lpstr>Виды внимания:  Непроизвольное внимание — это наиболее простой вид внимания, который возникает под воздействием интенсивного раздражителя без участия сознательного волевого действия.</vt:lpstr>
      <vt:lpstr>Слайд 11</vt:lpstr>
      <vt:lpstr>Слайд 12</vt:lpstr>
      <vt:lpstr>Свойства внимания </vt:lpstr>
      <vt:lpstr>Слайд 14</vt:lpstr>
      <vt:lpstr>Любопытный</vt:lpstr>
      <vt:lpstr>Слайд 16</vt:lpstr>
      <vt:lpstr>Слайд 17</vt:lpstr>
      <vt:lpstr>Слайд 18</vt:lpstr>
      <vt:lpstr> 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Игра</vt:lpstr>
      <vt:lpstr>Игра</vt:lpstr>
      <vt:lpstr>Слайд 36</vt:lpstr>
      <vt:lpstr>Слайд 37</vt:lpstr>
      <vt:lpstr>Игра</vt:lpstr>
      <vt:lpstr>Игра</vt:lpstr>
      <vt:lpstr>Слайд 40</vt:lpstr>
      <vt:lpstr>Слайд 41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Hewlett-Packard Company</dc:creator>
  <cp:lastModifiedBy>КРОЦ</cp:lastModifiedBy>
  <cp:revision>24</cp:revision>
  <dcterms:created xsi:type="dcterms:W3CDTF">2020-01-23T16:02:04Z</dcterms:created>
  <dcterms:modified xsi:type="dcterms:W3CDTF">2020-05-18T18:43:02Z</dcterms:modified>
</cp:coreProperties>
</file>