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9" r:id="rId4"/>
    <p:sldId id="260" r:id="rId5"/>
    <p:sldId id="261" r:id="rId6"/>
    <p:sldId id="262" r:id="rId7"/>
    <p:sldId id="263" r:id="rId8"/>
    <p:sldId id="264" r:id="rId9"/>
    <p:sldId id="269" r:id="rId10"/>
    <p:sldId id="271" r:id="rId11"/>
    <p:sldId id="274" r:id="rId12"/>
    <p:sldId id="273" r:id="rId13"/>
    <p:sldId id="272" r:id="rId14"/>
    <p:sldId id="275" r:id="rId15"/>
    <p:sldId id="265" r:id="rId16"/>
    <p:sldId id="266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36C2-13FD-4EC7-B8E9-D8FEC680D1D4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60D9-41CC-4C2D-9B9D-8AFBE14EE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38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36C2-13FD-4EC7-B8E9-D8FEC680D1D4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60D9-41CC-4C2D-9B9D-8AFBE14EE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80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36C2-13FD-4EC7-B8E9-D8FEC680D1D4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60D9-41CC-4C2D-9B9D-8AFBE14EE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03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36C2-13FD-4EC7-B8E9-D8FEC680D1D4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60D9-41CC-4C2D-9B9D-8AFBE14EE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98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36C2-13FD-4EC7-B8E9-D8FEC680D1D4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60D9-41CC-4C2D-9B9D-8AFBE14EE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23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36C2-13FD-4EC7-B8E9-D8FEC680D1D4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60D9-41CC-4C2D-9B9D-8AFBE14EE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75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36C2-13FD-4EC7-B8E9-D8FEC680D1D4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60D9-41CC-4C2D-9B9D-8AFBE14EE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551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36C2-13FD-4EC7-B8E9-D8FEC680D1D4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60D9-41CC-4C2D-9B9D-8AFBE14EE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217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36C2-13FD-4EC7-B8E9-D8FEC680D1D4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60D9-41CC-4C2D-9B9D-8AFBE14EE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294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36C2-13FD-4EC7-B8E9-D8FEC680D1D4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60D9-41CC-4C2D-9B9D-8AFBE14EE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25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36C2-13FD-4EC7-B8E9-D8FEC680D1D4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60D9-41CC-4C2D-9B9D-8AFBE14EE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33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736C2-13FD-4EC7-B8E9-D8FEC680D1D4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F60D9-41CC-4C2D-9B9D-8AFBE14EE6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5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938499/d67523e9-f0e2-4e3d-9195-be22217be662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9708" y="1916832"/>
            <a:ext cx="69127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Arial Black" pitchFamily="34" charset="0"/>
              </a:rPr>
              <a:t>ДЫХАНИЕ ВЕСНЫ</a:t>
            </a:r>
            <a:endParaRPr lang="ru-RU" sz="6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-_Muzyka_vesny_(iPle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5572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4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bs.twimg.com/media/Cc2H2zdUEAA2GJS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" y="1"/>
            <a:ext cx="9119801" cy="68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avatars.mds.yandex.net/get-pdb/211794/9e4de716-7a93-423c-af3c-dc9039d6e05b/s1200?webp=fal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2500" r="3444" b="3965"/>
          <a:stretch/>
        </p:blipFill>
        <p:spPr bwMode="auto">
          <a:xfrm>
            <a:off x="4351682" y="1"/>
            <a:ext cx="479231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etzona.ru/wp-content/uploads/2018/08/Haji-s-favorite-foods-are-dead-porcupine-962x64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6914"/>
            <a:ext cx="5796136" cy="388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vatars.mds.yandex.net/get-pdb/931389/6798b90e-8ed2-4f0f-9c31-22d3e8dfc42d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36717"/>
            <a:ext cx="3347864" cy="428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1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bs.twimg.com/media/Cc2H2zdUEAA2GJS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" y="1"/>
            <a:ext cx="9119801" cy="68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vash-gazon.ru/wp-content/uploads/2015/11/Gysenic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10545"/>
          <a:stretch/>
        </p:blipFill>
        <p:spPr bwMode="auto">
          <a:xfrm>
            <a:off x="24734" y="15239"/>
            <a:ext cx="5368636" cy="34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.userapi.com/c837621/u56636572/video/y_a70f7d6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0" b="12659"/>
          <a:stretch/>
        </p:blipFill>
        <p:spPr bwMode="auto">
          <a:xfrm>
            <a:off x="35497" y="3410985"/>
            <a:ext cx="6096000" cy="343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dachneek.ru/wp-content/uploads/2019/10/dozhdevye-cherv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https://dachneek.ru/wp-content/uploads/2019/10/dozhdevye-cherv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r="9801"/>
          <a:stretch/>
        </p:blipFill>
        <p:spPr bwMode="auto">
          <a:xfrm>
            <a:off x="4499992" y="7937"/>
            <a:ext cx="4638537" cy="341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79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bs.twimg.com/media/Cc2H2zdUEAA2GJS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" y="1"/>
            <a:ext cx="9119801" cy="68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3.goodfon.ru/original/1920x1200/9/74/medved-bear-l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6"/>
          <a:stretch/>
        </p:blipFill>
        <p:spPr bwMode="auto">
          <a:xfrm>
            <a:off x="0" y="-13615"/>
            <a:ext cx="9144000" cy="68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bs.twimg.com/media/Cc2H2zdUEAA2GJS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" y="1"/>
            <a:ext cx="9119801" cy="68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avatars.mds.yandex.net/get-pdb/1338671/5531a2b7-4400-4f0d-bfea-44d1b3ae7766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37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bs.twimg.com/media/Cc2H2zdUEAA2GJS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" y="1"/>
            <a:ext cx="9119801" cy="68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get-pdb/480866/123818c5-d245-4244-8acd-f0fae393078b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1" y="11089"/>
            <a:ext cx="9912843" cy="684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9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-dog.ru/wallpapers/5/12/528127293585900/vesna-prilet-mariya-pettisu-zhivopis-pruzhina-utki-letat-les-ozero-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0"/>
            <a:ext cx="9123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581128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Arial Black" pitchFamily="34" charset="0"/>
              </a:rPr>
              <a:t>ОБЪЯСНИ ПОСЛОВИЦУ</a:t>
            </a:r>
          </a:p>
        </p:txBody>
      </p:sp>
    </p:spTree>
    <p:extLst>
      <p:ext uri="{BB962C8B-B14F-4D97-AF65-F5344CB8AC3E}">
        <p14:creationId xmlns:p14="http://schemas.microsoft.com/office/powerpoint/2010/main" val="5528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rs.mds.yandex.net/get-pdb/216365/c8b05e11-4ea8-4567-bf4b-eaa2d3e4330c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" y="0"/>
            <a:ext cx="91381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620688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Arial Black" pitchFamily="34" charset="0"/>
              </a:rPr>
              <a:t>ТВОРЧЕСКИЙ</a:t>
            </a:r>
          </a:p>
        </p:txBody>
      </p:sp>
      <p:pic>
        <p:nvPicPr>
          <p:cNvPr id="3" name="-_Muzyka_vesny_(iPle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5447" y="5827921"/>
            <a:ext cx="592832" cy="5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2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avatars.mds.yandex.net/get-pdb/194708/f5a9a81a-6a80-491a-9c82-611df8b1a0b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628800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rgbClr val="002060"/>
                </a:solidFill>
                <a:latin typeface="Arial Black" pitchFamily="34" charset="0"/>
              </a:rPr>
              <a:t>МОЛОДЦЫ</a:t>
            </a:r>
            <a:endParaRPr lang="ru-RU" sz="96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3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382 -0.06319 L 0.00382 -0.13541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https://avatars.mds.yandex.net/get-pdb/1720502/474c220b-9951-4cd1-9a24-e4bf34e307db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79"/>
            <a:ext cx="9252520" cy="68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5101" y="24052"/>
            <a:ext cx="74168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FF0000"/>
                </a:solidFill>
                <a:latin typeface="Arial Black" pitchFamily="34" charset="0"/>
              </a:rPr>
              <a:t>ДОСКАЖИ СЛОВЕЧКО</a:t>
            </a:r>
          </a:p>
        </p:txBody>
      </p:sp>
      <p:pic>
        <p:nvPicPr>
          <p:cNvPr id="6" name="Picture 2" descr="https://st.depositphotos.com/1967477/2542/v/950/depositphotos_25421281-stock-illustration-sun-cartoon-character-with-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97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avatars.mds.yandex.net/get-pdb/1981950/ea5ec2d9-9cfe-4532-82b8-2f27e81fe0e4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572" y="24052"/>
            <a:ext cx="9588896" cy="688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572" y="-315416"/>
            <a:ext cx="9588896" cy="738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https://huntland.ru/wp-content/uploads/2017/10/ohota_na_medvedya_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470" y="-281849"/>
            <a:ext cx="9602991" cy="718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https://avatars.mds.yandex.net/get-pdb/214107/6003d78a-0bea-4340-b2e7-0677b64c7f78/s1200?webp=fal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078" y="-281849"/>
            <a:ext cx="9614969" cy="695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://lentaregion.ru/wp-content/uploads/2016/03/ustranjajut-posledstvija-snegotajanija-krasnojarsk-1024x76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09" y="-202495"/>
            <a:ext cx="9607229" cy="68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https://mgorod.kz/projects/wp-content/uploads/2019/05/image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074" y="-281849"/>
            <a:ext cx="9605965" cy="735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9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1870458/fefc47d6-9b7e-40ef-ac4b-f57c177a8a1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Arial Black" pitchFamily="34" charset="0"/>
              </a:rPr>
              <a:t>ПРОИЗНЕСИ СКОРОГОВОРКУ</a:t>
            </a:r>
            <a:endParaRPr lang="ru-RU" sz="5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5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1447163/10b6d3e6-02fa-48cc-8dd2-b9b87adcef4c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0" y="0"/>
            <a:ext cx="9161900" cy="68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76672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Arial Black" pitchFamily="34" charset="0"/>
              </a:rPr>
              <a:t>ЧТО МЫ ЗНАЕМ О ВЕСНЕ?</a:t>
            </a:r>
          </a:p>
        </p:txBody>
      </p:sp>
    </p:spTree>
    <p:extLst>
      <p:ext uri="{BB962C8B-B14F-4D97-AF65-F5344CB8AC3E}">
        <p14:creationId xmlns:p14="http://schemas.microsoft.com/office/powerpoint/2010/main" val="77788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fotoprizer.ru/img/100536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fotoprizer.ru/img/100536_ori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www.fotoprizer.ru/img/100536_orig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www.fotoprizer.ru/img/100536_orig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44921"/>
            <a:ext cx="9144000" cy="682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2775" y="465138"/>
            <a:ext cx="8135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Arial Black" pitchFamily="34" charset="0"/>
              </a:rPr>
              <a:t>ПРИЗНАКИ ВЕСНЫ</a:t>
            </a:r>
          </a:p>
        </p:txBody>
      </p:sp>
    </p:spTree>
    <p:extLst>
      <p:ext uri="{BB962C8B-B14F-4D97-AF65-F5344CB8AC3E}">
        <p14:creationId xmlns:p14="http://schemas.microsoft.com/office/powerpoint/2010/main" val="396314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vatars.mds.yandex.net/get-pdb/881477/4a612a85-d84d-4dc7-ab18-ce0033be8e77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76672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Arial Black" pitchFamily="34" charset="0"/>
              </a:rPr>
              <a:t>НАЙДИ ДОМИК</a:t>
            </a:r>
          </a:p>
        </p:txBody>
      </p:sp>
    </p:spTree>
    <p:extLst>
      <p:ext uri="{BB962C8B-B14F-4D97-AF65-F5344CB8AC3E}">
        <p14:creationId xmlns:p14="http://schemas.microsoft.com/office/powerpoint/2010/main" val="7464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dn.fishki.net/upload/post/201504/12/1499442/supercoolpics_12_090520131216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22030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Arial Black" pitchFamily="34" charset="0"/>
              </a:rPr>
              <a:t>ЗАГАДКИ</a:t>
            </a:r>
            <a:endParaRPr lang="ru-RU" sz="5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196" name="Picture 4" descr="http://s3.fotokto.ru/photo/full/284/28400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" y="836450"/>
            <a:ext cx="9133157" cy="605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nshatura.ru/upload/gallery/16/99016_511e2990ce57d5978b28f7d5a1eecceb3e88d3d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b="7032"/>
          <a:stretch/>
        </p:blipFill>
        <p:spPr bwMode="auto">
          <a:xfrm>
            <a:off x="-2" y="836450"/>
            <a:ext cx="9144001" cy="605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.pinimg.com/736x/0b/a0/e5/0ba0e5256e9c1c927616a6ee6d88e0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4" y="803862"/>
            <a:ext cx="9119305" cy="609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cs1.livemaster.ru/storage/52/41/9c991b1dfee13fe636dfc5acc6j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36451"/>
            <a:ext cx="9144002" cy="606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73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bs.twimg.com/media/Cc2H2zdUEAA2GJS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" y="1"/>
            <a:ext cx="9119801" cy="68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196752"/>
            <a:ext cx="7416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Arial Black" pitchFamily="34" charset="0"/>
              </a:rPr>
              <a:t>УЗНАЙ ПО ОБЪЯВЛЕНИЮ</a:t>
            </a:r>
          </a:p>
        </p:txBody>
      </p:sp>
    </p:spTree>
    <p:extLst>
      <p:ext uri="{BB962C8B-B14F-4D97-AF65-F5344CB8AC3E}">
        <p14:creationId xmlns:p14="http://schemas.microsoft.com/office/powerpoint/2010/main" val="19554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bs.twimg.com/media/Cc2H2zdUEAA2GJS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" y="1"/>
            <a:ext cx="9119801" cy="68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" y="1280"/>
            <a:ext cx="5557749" cy="371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i01.fotocdn.net/s121/af8ca8022b301e50/public_pin_m/27734128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487" y="3065488"/>
            <a:ext cx="5715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05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24</Words>
  <Application>Microsoft Office PowerPoint</Application>
  <PresentationFormat>Экран (4:3)</PresentationFormat>
  <Paragraphs>11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2020-04-22T11:34:17Z</dcterms:created>
  <dcterms:modified xsi:type="dcterms:W3CDTF">2020-05-16T07:02:50Z</dcterms:modified>
</cp:coreProperties>
</file>