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  <p:sldId id="260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D62A-22A1-418F-864A-3E3D0B60CDB0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9E6B-5D9B-46DE-A89D-AB6F12B9564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D62A-22A1-418F-864A-3E3D0B60CDB0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9E6B-5D9B-46DE-A89D-AB6F12B956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D62A-22A1-418F-864A-3E3D0B60CDB0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9E6B-5D9B-46DE-A89D-AB6F12B956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D62A-22A1-418F-864A-3E3D0B60CDB0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9E6B-5D9B-46DE-A89D-AB6F12B9564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D62A-22A1-418F-864A-3E3D0B60CDB0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9E6B-5D9B-46DE-A89D-AB6F12B956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D62A-22A1-418F-864A-3E3D0B60CDB0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9E6B-5D9B-46DE-A89D-AB6F12B9564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D62A-22A1-418F-864A-3E3D0B60CDB0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9E6B-5D9B-46DE-A89D-AB6F12B9564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D62A-22A1-418F-864A-3E3D0B60CDB0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9E6B-5D9B-46DE-A89D-AB6F12B956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D62A-22A1-418F-864A-3E3D0B60CDB0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9E6B-5D9B-46DE-A89D-AB6F12B956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D62A-22A1-418F-864A-3E3D0B60CDB0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9E6B-5D9B-46DE-A89D-AB6F12B956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ED62A-22A1-418F-864A-3E3D0B60CDB0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9E6B-5D9B-46DE-A89D-AB6F12B9564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FBED62A-22A1-418F-864A-3E3D0B60CDB0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D0D9E6B-5D9B-46DE-A89D-AB6F12B9564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7704856" cy="597666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стюм ш</a:t>
            </a: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фёра,</a:t>
            </a:r>
            <a:b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седа с д</a:t>
            </a: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рект</a:t>
            </a: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м,</a:t>
            </a:r>
            <a:b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впе</a:t>
            </a: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 тр</a:t>
            </a: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лейбус,</a:t>
            </a:r>
            <a:b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</a:t>
            </a: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</a:t>
            </a: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жира, </a:t>
            </a:r>
            <a:b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в кв</a:t>
            </a:r>
            <a:r>
              <a:rPr lang="ru-RU" sz="6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ртире.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719746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88640"/>
            <a:ext cx="8208912" cy="3474720"/>
          </a:xfrm>
        </p:spPr>
        <p:txBody>
          <a:bodyPr/>
          <a:lstStyle/>
          <a:p>
            <a:pPr marL="45720" indent="0">
              <a:buNone/>
            </a:pPr>
            <a:r>
              <a:rPr lang="ru-RU" sz="4800" dirty="0">
                <a:solidFill>
                  <a:schemeClr val="tx1"/>
                </a:solidFill>
              </a:rPr>
              <a:t>В </a:t>
            </a:r>
            <a:r>
              <a:rPr lang="ru-RU" sz="4800" dirty="0" err="1" smtClean="0">
                <a:solidFill>
                  <a:schemeClr val="tx1"/>
                </a:solidFill>
              </a:rPr>
              <a:t>солн</a:t>
            </a:r>
            <a:r>
              <a:rPr lang="ru-RU" sz="4800" dirty="0" smtClean="0">
                <a:solidFill>
                  <a:schemeClr val="tx1"/>
                </a:solidFill>
              </a:rPr>
              <a:t>…ч…</a:t>
            </a:r>
            <a:r>
              <a:rPr lang="ru-RU" sz="4800" dirty="0" err="1" smtClean="0">
                <a:solidFill>
                  <a:schemeClr val="tx1"/>
                </a:solidFill>
              </a:rPr>
              <a:t>ный</a:t>
            </a:r>
            <a:r>
              <a:rPr lang="ru-RU" sz="4800" dirty="0" smtClean="0">
                <a:solidFill>
                  <a:schemeClr val="tx1"/>
                </a:solidFill>
              </a:rPr>
              <a:t> </a:t>
            </a:r>
            <a:r>
              <a:rPr lang="ru-RU" sz="4800" dirty="0">
                <a:solidFill>
                  <a:schemeClr val="tx1"/>
                </a:solidFill>
              </a:rPr>
              <a:t>день я </a:t>
            </a:r>
            <a:r>
              <a:rPr lang="ru-RU" sz="4800" dirty="0" err="1" smtClean="0">
                <a:solidFill>
                  <a:schemeClr val="tx1"/>
                </a:solidFill>
              </a:rPr>
              <a:t>бр</a:t>
            </a:r>
            <a:r>
              <a:rPr lang="ru-RU" sz="4800" dirty="0" smtClean="0">
                <a:solidFill>
                  <a:schemeClr val="tx1"/>
                </a:solidFill>
              </a:rPr>
              <a:t>…</a:t>
            </a:r>
            <a:r>
              <a:rPr lang="ru-RU" sz="4800" dirty="0" err="1" smtClean="0">
                <a:solidFill>
                  <a:schemeClr val="tx1"/>
                </a:solidFill>
              </a:rPr>
              <a:t>дил</a:t>
            </a:r>
            <a:r>
              <a:rPr lang="ru-RU" sz="4800" dirty="0" smtClean="0">
                <a:solidFill>
                  <a:schemeClr val="tx1"/>
                </a:solidFill>
              </a:rPr>
              <a:t> </a:t>
            </a:r>
            <a:r>
              <a:rPr lang="ru-RU" sz="4800" dirty="0">
                <a:solidFill>
                  <a:schemeClr val="tx1"/>
                </a:solidFill>
              </a:rPr>
              <a:t>в </a:t>
            </a:r>
            <a:r>
              <a:rPr lang="ru-RU" sz="4800" dirty="0" smtClean="0">
                <a:solidFill>
                  <a:schemeClr val="tx1"/>
                </a:solidFill>
              </a:rPr>
              <a:t>б…</a:t>
            </a:r>
            <a:r>
              <a:rPr lang="ru-RU" sz="4800" dirty="0" err="1" smtClean="0">
                <a:solidFill>
                  <a:schemeClr val="tx1"/>
                </a:solidFill>
              </a:rPr>
              <a:t>рёз</a:t>
            </a:r>
            <a:r>
              <a:rPr lang="ru-RU" sz="4800" dirty="0" smtClean="0">
                <a:solidFill>
                  <a:schemeClr val="tx1"/>
                </a:solidFill>
              </a:rPr>
              <a:t>…в…м п…р…</a:t>
            </a:r>
            <a:r>
              <a:rPr lang="ru-RU" sz="4800" dirty="0" err="1" smtClean="0">
                <a:solidFill>
                  <a:schemeClr val="tx1"/>
                </a:solidFill>
              </a:rPr>
              <a:t>леск</a:t>
            </a:r>
            <a:r>
              <a:rPr lang="ru-RU" sz="4800" dirty="0" smtClean="0">
                <a:solidFill>
                  <a:schemeClr val="tx1"/>
                </a:solidFill>
              </a:rPr>
              <a:t>….</a:t>
            </a:r>
            <a:endParaRPr lang="ru-RU" sz="48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492558"/>
            <a:ext cx="6336704" cy="422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86608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28</TotalTime>
  <Words>12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Костюм шофёра, беседа с директором, впереди троллейбус, багаж пассажира,  завтрак в квартире.</dc:title>
  <dc:creator>user</dc:creator>
  <cp:lastModifiedBy>user</cp:lastModifiedBy>
  <cp:revision>4</cp:revision>
  <dcterms:created xsi:type="dcterms:W3CDTF">2020-03-16T11:28:41Z</dcterms:created>
  <dcterms:modified xsi:type="dcterms:W3CDTF">2020-03-16T11:58:39Z</dcterms:modified>
</cp:coreProperties>
</file>