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7" r:id="rId3"/>
    <p:sldId id="259" r:id="rId4"/>
    <p:sldId id="260" r:id="rId5"/>
    <p:sldId id="271" r:id="rId6"/>
    <p:sldId id="266" r:id="rId7"/>
    <p:sldId id="265" r:id="rId8"/>
    <p:sldId id="264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72" r:id="rId17"/>
    <p:sldId id="273" r:id="rId18"/>
    <p:sldId id="274" r:id="rId19"/>
    <p:sldId id="295" r:id="rId20"/>
    <p:sldId id="296" r:id="rId21"/>
    <p:sldId id="268" r:id="rId22"/>
    <p:sldId id="275" r:id="rId23"/>
    <p:sldId id="261" r:id="rId24"/>
    <p:sldId id="263" r:id="rId25"/>
    <p:sldId id="279" r:id="rId26"/>
    <p:sldId id="277" r:id="rId27"/>
    <p:sldId id="280" r:id="rId28"/>
    <p:sldId id="285" r:id="rId29"/>
    <p:sldId id="282" r:id="rId30"/>
    <p:sldId id="283" r:id="rId31"/>
    <p:sldId id="297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383F-45FE-404E-B12E-3A3D77498E2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35EB80-A433-4F38-B16C-C9E637296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383F-45FE-404E-B12E-3A3D77498E2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EB80-A433-4F38-B16C-C9E637296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383F-45FE-404E-B12E-3A3D77498E2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EB80-A433-4F38-B16C-C9E637296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383F-45FE-404E-B12E-3A3D77498E2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35EB80-A433-4F38-B16C-C9E637296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383F-45FE-404E-B12E-3A3D77498E2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EB80-A433-4F38-B16C-C9E637296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383F-45FE-404E-B12E-3A3D77498E2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EB80-A433-4F38-B16C-C9E637296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383F-45FE-404E-B12E-3A3D77498E2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35EB80-A433-4F38-B16C-C9E637296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383F-45FE-404E-B12E-3A3D77498E2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EB80-A433-4F38-B16C-C9E637296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383F-45FE-404E-B12E-3A3D77498E2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EB80-A433-4F38-B16C-C9E637296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383F-45FE-404E-B12E-3A3D77498E2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EB80-A433-4F38-B16C-C9E637296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383F-45FE-404E-B12E-3A3D77498E2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EB80-A433-4F38-B16C-C9E637296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CD383F-45FE-404E-B12E-3A3D77498E2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35EB80-A433-4F38-B16C-C9E637296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lana\Desktop\В ПР\23_february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etlana\Desktop\s1200.jpg"/>
          <p:cNvPicPr>
            <a:picLocks noChangeAspect="1" noChangeArrowheads="1"/>
          </p:cNvPicPr>
          <p:nvPr/>
        </p:nvPicPr>
        <p:blipFill>
          <a:blip r:embed="rId2" cstate="print"/>
          <a:srcRect b="11437"/>
          <a:stretch>
            <a:fillRect/>
          </a:stretch>
        </p:blipFill>
        <p:spPr bwMode="auto">
          <a:xfrm>
            <a:off x="2195736" y="1"/>
            <a:ext cx="5117537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3928" y="260648"/>
            <a:ext cx="5007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КАМЕНСК - УРАЛЬСКИЙ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vetlana\Desktop\39.-Muzey-VOV.-21.04.15.33.-160mm-minomet-MT-13-1943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60932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МИНОМЕТ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vetlana\Desktop\10.Mi-9-Mi-8IV-VVS-SSSR-v-polete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6021288"/>
            <a:ext cx="2132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ВЕРТОЛЕТ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vetlana\Desktop\ЛИНКОЛЬН 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ЛИНКОРН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vetlana\Desktop\эсмин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56176" y="476672"/>
            <a:ext cx="222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ЭСМИНЕЦ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vetlana\Desktop\image1535526885458_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5877272"/>
            <a:ext cx="2479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ПОДВОДНАЯ ЛОДКА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etlana\Desktop\В ПР\моря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544" y="0"/>
            <a:ext cx="91985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vetlana\Desktop\В ПР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vetlana\Desktop\В ПР\кораб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vetlana\Desktop\В ПР\post-2549-130095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20"/>
            <a:ext cx="4468552" cy="68517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602128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ЛЮДМИЛА   ЛЯДОВА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lana\Desktop\DdjGnIhW4AAhXJ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6627" y="0"/>
            <a:ext cx="425585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580526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В. ВАСНЕЦОВ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lana\Desktop\Petr-Pervyy-foto-portre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214" y="0"/>
            <a:ext cx="532352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6021288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ПЕТР ПЕРВЫЙ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vetlana\Desktop\В ПР\avrb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8024" y="6165304"/>
            <a:ext cx="4361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САНКТ - ПЕТЕРБУРГ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vetlana\Desktop\В ПР\95219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vetlana\Desktop\В ПР\санкт петербур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94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616530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КРЕЙСЕР «АВРОРА»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vetlana\Desktop\В ПР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5004048" cy="6857999"/>
          </a:xfrm>
          <a:prstGeom prst="rect">
            <a:avLst/>
          </a:prstGeom>
          <a:noFill/>
        </p:spPr>
      </p:pic>
      <p:pic>
        <p:nvPicPr>
          <p:cNvPr id="6147" name="Picture 3" descr="C:\Users\Svetlana\Desktop\В ПР\f165d6c.jpg"/>
          <p:cNvPicPr>
            <a:picLocks noChangeAspect="1" noChangeArrowheads="1"/>
          </p:cNvPicPr>
          <p:nvPr/>
        </p:nvPicPr>
        <p:blipFill>
          <a:blip r:embed="rId3" cstate="print"/>
          <a:srcRect l="30795" r="27488"/>
          <a:stretch>
            <a:fillRect/>
          </a:stretch>
        </p:blipFill>
        <p:spPr bwMode="auto">
          <a:xfrm>
            <a:off x="0" y="1"/>
            <a:ext cx="413995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9992" y="594928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ВЛАДИМИР ШАИНСКИЙ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vetlana\Desktop\В ПР\Д.Шостак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6216"/>
            <a:ext cx="4896544" cy="68704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594928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ДМИТРИЙ  ШОСТАКОВИЧ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vetlana\Desktop\В ПР\regnum_picture_1517765628185816_normal.jpg"/>
          <p:cNvPicPr>
            <a:picLocks noChangeAspect="1" noChangeArrowheads="1"/>
          </p:cNvPicPr>
          <p:nvPr/>
        </p:nvPicPr>
        <p:blipFill>
          <a:blip r:embed="rId2" cstate="print"/>
          <a:srcRect r="44697"/>
          <a:stretch>
            <a:fillRect/>
          </a:stretch>
        </p:blipFill>
        <p:spPr bwMode="auto">
          <a:xfrm>
            <a:off x="0" y="332656"/>
            <a:ext cx="3635896" cy="4565736"/>
          </a:xfrm>
          <a:prstGeom prst="rect">
            <a:avLst/>
          </a:prstGeom>
          <a:noFill/>
        </p:spPr>
      </p:pic>
      <p:pic>
        <p:nvPicPr>
          <p:cNvPr id="10243" name="Picture 3" descr="C:\Users\Svetlana\Desktop\В ПР\4381184.jpg"/>
          <p:cNvPicPr>
            <a:picLocks noChangeAspect="1" noChangeArrowheads="1"/>
          </p:cNvPicPr>
          <p:nvPr/>
        </p:nvPicPr>
        <p:blipFill>
          <a:blip r:embed="rId3" cstate="print"/>
          <a:srcRect l="3297" r="12088"/>
          <a:stretch>
            <a:fillRect/>
          </a:stretch>
        </p:blipFill>
        <p:spPr bwMode="auto">
          <a:xfrm>
            <a:off x="3635896" y="2060847"/>
            <a:ext cx="5508104" cy="41824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4048" y="76470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ДОРОГА  ЖИЗНИ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vetlana\Desktop\В ПР\00020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7" y="0"/>
            <a:ext cx="912671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52120" y="609329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КАТЮША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vetlana\Desktop\В ПР\БЛАНТЕР МАТВ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-4904"/>
            <a:ext cx="4824536" cy="68629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540568" y="587727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М. БЛАНТЕР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vetlana\Desktop\В ПР\289936-alexfas01_2048x1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etlana\Desktop\В ПР\три богаты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587727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ТРИ  БОГАТЫРЯ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vetlana\Desktop\В ПР\elitefon.ru_34112-1024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lana\Desktop\gl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68637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09329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МИХАИЛ  ГЛИНКА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lana\Desktop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Svetlana\Desktop\1019844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8800"/>
            <a:ext cx="2232248" cy="151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vetlana\Desktop\В ПР\slide_9.jpg"/>
          <p:cNvPicPr>
            <a:picLocks noChangeAspect="1" noChangeArrowheads="1"/>
          </p:cNvPicPr>
          <p:nvPr/>
        </p:nvPicPr>
        <p:blipFill>
          <a:blip r:embed="rId2" cstate="print"/>
          <a:srcRect l="9838" t="4851" r="9838" b="1640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56176" y="616530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ГУСЛЯРЫ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lana\Desktop\В ПР\Пересвет.jpg"/>
          <p:cNvPicPr>
            <a:picLocks noChangeAspect="1" noChangeArrowheads="1"/>
          </p:cNvPicPr>
          <p:nvPr/>
        </p:nvPicPr>
        <p:blipFill>
          <a:blip r:embed="rId2" cstate="print"/>
          <a:srcRect l="1362" t="579" r="19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602128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КНЯЗЬ ПЕРЕСВЕТ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vetlana\Desktop\Памятник князю Владимиру - 035 (1 из 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2879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188640"/>
            <a:ext cx="472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КНЯЗЬ  ВЛАДИМИР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vetlana\Desktop\В ПР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79912" cy="6858000"/>
          </a:xfrm>
          <a:prstGeom prst="rect">
            <a:avLst/>
          </a:prstGeom>
          <a:noFill/>
        </p:spPr>
      </p:pic>
      <p:pic>
        <p:nvPicPr>
          <p:cNvPr id="3" name="Picture 4" descr="C:\Users\Svetlana\Desktop\kamu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0"/>
            <a:ext cx="536408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1960" y="630932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АЛЕКСАНДР  НЕВСКИЙ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260648"/>
            <a:ext cx="305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ЧАСОВНЯ В ЧЕСТЬ </a:t>
            </a:r>
          </a:p>
          <a:p>
            <a:pPr algn="ctr"/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ПОЛКОВОДЦА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vetlana\Desktop\16825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31807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396552" y="616530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СЕРГЕЙ  ПРОКОФЬЕВ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lana\Desktop\1392815443_mbombe_wheeled.jpg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24390" y="0"/>
            <a:ext cx="91196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609329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БРОНЕВИК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</TotalTime>
  <Words>51</Words>
  <Application>Microsoft Office PowerPoint</Application>
  <PresentationFormat>Экран (4:3)</PresentationFormat>
  <Paragraphs>26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Svetlana</cp:lastModifiedBy>
  <cp:revision>24</cp:revision>
  <dcterms:created xsi:type="dcterms:W3CDTF">2019-02-23T15:00:35Z</dcterms:created>
  <dcterms:modified xsi:type="dcterms:W3CDTF">2019-03-02T10:12:07Z</dcterms:modified>
</cp:coreProperties>
</file>