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2" r:id="rId4"/>
    <p:sldId id="266" r:id="rId5"/>
    <p:sldId id="267" r:id="rId6"/>
    <p:sldId id="271" r:id="rId7"/>
    <p:sldId id="268" r:id="rId8"/>
    <p:sldId id="269" r:id="rId9"/>
    <p:sldId id="301" r:id="rId10"/>
    <p:sldId id="297" r:id="rId11"/>
    <p:sldId id="283" r:id="rId12"/>
    <p:sldId id="302" r:id="rId13"/>
    <p:sldId id="299" r:id="rId14"/>
    <p:sldId id="300" r:id="rId15"/>
    <p:sldId id="293" r:id="rId16"/>
    <p:sldId id="292" r:id="rId17"/>
    <p:sldId id="290" r:id="rId18"/>
    <p:sldId id="287" r:id="rId19"/>
    <p:sldId id="296" r:id="rId20"/>
    <p:sldId id="280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6633"/>
    <a:srgbClr val="99FF33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6" autoAdjust="0"/>
    <p:restoredTop sz="94713" autoAdjust="0"/>
  </p:normalViewPr>
  <p:slideViewPr>
    <p:cSldViewPr>
      <p:cViewPr varScale="1">
        <p:scale>
          <a:sx n="77" d="100"/>
          <a:sy n="77" d="100"/>
        </p:scale>
        <p:origin x="90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5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F9DA-531D-4661-A264-38AC8A40F63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9BAD-EF7F-484E-BE45-D68B3C77E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ED46-04A0-4061-8D56-2097051839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C013-0246-41E7-B83A-D612BA22F2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6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11" Type="http://schemas.openxmlformats.org/officeDocument/2006/relationships/slide" Target="slide17.xml"/><Relationship Id="rId5" Type="http://schemas.openxmlformats.org/officeDocument/2006/relationships/image" Target="../media/image44.png"/><Relationship Id="rId10" Type="http://schemas.openxmlformats.org/officeDocument/2006/relationships/slide" Target="slide16.xml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slide" Target="slide14.xml"/><Relationship Id="rId2" Type="http://schemas.openxmlformats.org/officeDocument/2006/relationships/image" Target="../media/image3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openxmlformats.org/officeDocument/2006/relationships/image" Target="../media/image38.png"/><Relationship Id="rId7" Type="http://schemas.openxmlformats.org/officeDocument/2006/relationships/image" Target="../media/image56.png"/><Relationship Id="rId12" Type="http://schemas.openxmlformats.org/officeDocument/2006/relationships/image" Target="../media/image63.png"/><Relationship Id="rId17" Type="http://schemas.openxmlformats.org/officeDocument/2006/relationships/slide" Target="slide14.xml"/><Relationship Id="rId2" Type="http://schemas.openxmlformats.org/officeDocument/2006/relationships/image" Target="../media/image37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audio" Target="../media/audio1.wav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Использование триггеров в презентации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Карташова  И.П.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252520" cy="6858000"/>
          </a:xfrm>
          <a:prstGeom prst="rect">
            <a:avLst/>
          </a:prstGeom>
        </p:spPr>
      </p:pic>
      <p:pic>
        <p:nvPicPr>
          <p:cNvPr id="4" name="олень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604357"/>
            <a:ext cx="1859010" cy="1224136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548680"/>
            <a:ext cx="6751557" cy="1152128"/>
          </a:xfrm>
          <a:prstGeom prst="rect">
            <a:avLst/>
          </a:prstGeom>
        </p:spPr>
      </p:pic>
      <p:pic>
        <p:nvPicPr>
          <p:cNvPr id="7" name="котик" descr="C:\Users\ип\Desktop\кала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786322"/>
            <a:ext cx="2016224" cy="1324529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тюлень" descr="C:\Users\ип\Desktop\тюлен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122045"/>
            <a:ext cx="1931019" cy="1309303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б медведь" descr="C:\Users\ип\Desktop\бурый медвед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589413"/>
            <a:ext cx="1728191" cy="1239080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бел. медведь" descr="C:\Users\ип\Desktop\бел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2491" y="3122045"/>
            <a:ext cx="1815731" cy="1360045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лис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714884"/>
            <a:ext cx="2072895" cy="137941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2148895"/>
            <a:ext cx="2518523" cy="248244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720079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26424 0.1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5521 -0.26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-4.44444E-6 L 0.32657 -0.00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1412 L -0.31875 -0.013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3821"/>
            <a:ext cx="9245691" cy="6941821"/>
          </a:xfrm>
          <a:prstGeom prst="rect">
            <a:avLst/>
          </a:prstGeom>
        </p:spPr>
      </p:pic>
      <p:sp>
        <p:nvSpPr>
          <p:cNvPr id="4" name="загадка"/>
          <p:cNvSpPr/>
          <p:nvPr/>
        </p:nvSpPr>
        <p:spPr>
          <a:xfrm>
            <a:off x="611560" y="1286323"/>
            <a:ext cx="4572000" cy="6950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530"/>
              </a:lnSpc>
              <a:spcAft>
                <a:spcPts val="80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 за стол на табурет,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Жду, когда дадут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 обед"/>
          <p:cNvSpPr/>
          <p:nvPr/>
        </p:nvSpPr>
        <p:spPr>
          <a:xfrm>
            <a:off x="2590546" y="1519720"/>
            <a:ext cx="1477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яснение"/>
          <p:cNvSpPr/>
          <p:nvPr/>
        </p:nvSpPr>
        <p:spPr>
          <a:xfrm>
            <a:off x="2872124" y="2182534"/>
            <a:ext cx="4655804" cy="59626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приём пищи в середине дня</a:t>
            </a:r>
          </a:p>
        </p:txBody>
      </p:sp>
      <p:sp>
        <p:nvSpPr>
          <p:cNvPr id="10" name="обед 2"/>
          <p:cNvSpPr/>
          <p:nvPr/>
        </p:nvSpPr>
        <p:spPr>
          <a:xfrm>
            <a:off x="634751" y="2182534"/>
            <a:ext cx="1650050" cy="6064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32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бед</a:t>
            </a:r>
          </a:p>
        </p:txBody>
      </p:sp>
      <p:pic>
        <p:nvPicPr>
          <p:cNvPr id="6" name="зада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536" y="3124495"/>
            <a:ext cx="6174776" cy="7766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013176"/>
            <a:ext cx="800123" cy="878274"/>
          </a:xfrm>
          <a:prstGeom prst="rect">
            <a:avLst/>
          </a:prstGeom>
        </p:spPr>
      </p:pic>
      <p:sp>
        <p:nvSpPr>
          <p:cNvPr id="14" name="буква а 2"/>
          <p:cNvSpPr/>
          <p:nvPr/>
        </p:nvSpPr>
        <p:spPr>
          <a:xfrm>
            <a:off x="6876256" y="4828269"/>
            <a:ext cx="409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уква о"/>
          <p:cNvSpPr/>
          <p:nvPr/>
        </p:nvSpPr>
        <p:spPr>
          <a:xfrm>
            <a:off x="4137208" y="48819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051" y="516562"/>
            <a:ext cx="339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268678" y="3952387"/>
            <a:ext cx="6735261" cy="560967"/>
            <a:chOff x="1293123" y="3974509"/>
            <a:chExt cx="6348247" cy="5609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3123" y="4005078"/>
              <a:ext cx="1579001" cy="53039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5853" y="3995077"/>
              <a:ext cx="1963082" cy="524301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1141" y="3974509"/>
              <a:ext cx="1530229" cy="524301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1835696" y="5085184"/>
            <a:ext cx="216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4881988"/>
            <a:ext cx="360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8777" y="4912253"/>
            <a:ext cx="1130643" cy="10801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889494" y="5199064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 descr="C:\Users\ип\Desktop\985672398462be98a98ff1c86fff0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93" b="27833" l="3540" r="31856"/>
                    </a14:imgEffect>
                  </a14:imgLayer>
                </a14:imgProps>
              </a:ext>
            </a:extLst>
          </a:blip>
          <a:srcRect l="4684" t="4675" r="68851" b="72887"/>
          <a:stretch/>
        </p:blipFill>
        <p:spPr bwMode="auto">
          <a:xfrm>
            <a:off x="6404866" y="5189225"/>
            <a:ext cx="936104" cy="744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647679" y="5204892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9924" y="5027813"/>
            <a:ext cx="798645" cy="877900"/>
          </a:xfrm>
          <a:prstGeom prst="rect">
            <a:avLst/>
          </a:prstGeom>
        </p:spPr>
      </p:pic>
      <p:pic>
        <p:nvPicPr>
          <p:cNvPr id="13" name="м о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11541" y="4793103"/>
            <a:ext cx="1133954" cy="1079086"/>
          </a:xfrm>
          <a:prstGeom prst="rect">
            <a:avLst/>
          </a:prstGeom>
        </p:spPr>
      </p:pic>
      <p:pic>
        <p:nvPicPr>
          <p:cNvPr id="15" name="м о2"/>
          <p:cNvPicPr>
            <a:picLocks noChangeAspect="1"/>
          </p:cNvPicPr>
          <p:nvPr/>
        </p:nvPicPr>
        <p:blipFill>
          <a:blip r:embed="rId13" cstate="print">
            <a:grayscl/>
          </a:blip>
          <a:stretch>
            <a:fillRect/>
          </a:stretch>
        </p:blipFill>
        <p:spPr>
          <a:xfrm>
            <a:off x="3432944" y="4989223"/>
            <a:ext cx="711617" cy="892537"/>
          </a:xfrm>
          <a:prstGeom prst="rect">
            <a:avLst/>
          </a:prstGeom>
        </p:spPr>
      </p:pic>
      <p:pic>
        <p:nvPicPr>
          <p:cNvPr id="26" name="к а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1567" y="5013176"/>
            <a:ext cx="737680" cy="902286"/>
          </a:xfrm>
          <a:prstGeom prst="rect">
            <a:avLst/>
          </a:prstGeom>
        </p:spPr>
      </p:pic>
      <p:pic>
        <p:nvPicPr>
          <p:cNvPr id="29" name="к а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68538" y="4926428"/>
            <a:ext cx="737680" cy="902286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236296" y="6381328"/>
            <a:ext cx="767643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4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-0.02656 -0.160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00347 L 0.28593 -0.187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93 L -0.29045 -0.18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23" grpId="0"/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9520" cy="6865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800452"/>
            <a:ext cx="1835055" cy="1420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6107" y="1052736"/>
            <a:ext cx="7096359" cy="19508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517566"/>
            <a:ext cx="3853006" cy="682811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308304" y="6220943"/>
            <a:ext cx="1009685" cy="30440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п\Desktop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627784" y="4005064"/>
            <a:ext cx="43924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628" y="546825"/>
            <a:ext cx="68767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/>
            <a:r>
              <a:rPr lang="ru-RU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Хочешь узнать,</a:t>
            </a:r>
          </a:p>
          <a:p>
            <a:pPr algn="ctr"/>
            <a:r>
              <a:rPr lang="ru-RU" sz="32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 в домике живёт?</a:t>
            </a:r>
          </a:p>
          <a:p>
            <a:pPr algn="ctr"/>
            <a:r>
              <a:rPr lang="ru-RU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Нажми на кнопку         ,</a:t>
            </a:r>
          </a:p>
          <a:p>
            <a:pPr algn="ctr"/>
            <a:r>
              <a:rPr lang="ru-RU" sz="32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оставь пример по рисунку</a:t>
            </a:r>
          </a:p>
          <a:p>
            <a:pPr algn="ctr"/>
            <a:r>
              <a:rPr lang="ru-RU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реши его.</a:t>
            </a:r>
          </a:p>
          <a:p>
            <a:pPr algn="ctr"/>
            <a:r>
              <a:rPr lang="ru-RU" sz="32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ажми на дверь домика и узнаешь , кто в нём живёт.</a:t>
            </a:r>
          </a:p>
          <a:p>
            <a:pPr algn="ctr"/>
            <a:r>
              <a:rPr lang="ru-RU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 внимательным!</a:t>
            </a:r>
          </a:p>
          <a:p>
            <a:pPr algn="ctr"/>
            <a:r>
              <a:rPr lang="ru-RU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Удачи!</a:t>
            </a:r>
          </a:p>
          <a:p>
            <a:pPr algn="ctr"/>
            <a:endParaRPr lang="ru-RU" sz="3200" b="1" dirty="0" smtClean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ип\Desktop\aa222ac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869160"/>
            <a:ext cx="1828800" cy="1420813"/>
          </a:xfrm>
          <a:prstGeom prst="rect">
            <a:avLst/>
          </a:prstGeom>
          <a:noFill/>
        </p:spPr>
      </p:pic>
      <p:sp>
        <p:nvSpPr>
          <p:cNvPr id="9" name="Управляющая кнопка: справка 8">
            <a:hlinkClick r:id="rId4" action="ppaction://hlinksldjump" highlightClick="1"/>
          </p:cNvPr>
          <p:cNvSpPr/>
          <p:nvPr/>
        </p:nvSpPr>
        <p:spPr>
          <a:xfrm>
            <a:off x="5940152" y="2039070"/>
            <a:ext cx="649542" cy="5724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кнопка 2">
            <a:hlinkClick r:id="" action="ppaction://hlinkshowjump?jump=nextslide" highlightClick="1"/>
          </p:cNvPr>
          <p:cNvSpPr/>
          <p:nvPr/>
        </p:nvSpPr>
        <p:spPr>
          <a:xfrm>
            <a:off x="6858016" y="6072206"/>
            <a:ext cx="1000132" cy="3594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294" y="0"/>
            <a:ext cx="911479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6188" y="4807894"/>
            <a:ext cx="1835055" cy="1420491"/>
          </a:xfrm>
          <a:prstGeom prst="rect">
            <a:avLst/>
          </a:prstGeom>
        </p:spPr>
      </p:pic>
      <p:pic>
        <p:nvPicPr>
          <p:cNvPr id="6" name="дерево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10971"/>
            <a:ext cx="2164268" cy="2280102"/>
          </a:xfrm>
          <a:prstGeom prst="rect">
            <a:avLst/>
          </a:prstGeom>
        </p:spPr>
      </p:pic>
      <p:pic>
        <p:nvPicPr>
          <p:cNvPr id="7" name="ежик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9511" y="1827943"/>
            <a:ext cx="1365622" cy="1261981"/>
          </a:xfrm>
          <a:prstGeom prst="rect">
            <a:avLst/>
          </a:prstGeom>
        </p:spPr>
      </p:pic>
      <p:pic>
        <p:nvPicPr>
          <p:cNvPr id="8" name="лиса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1321" y="1429773"/>
            <a:ext cx="1585097" cy="2371550"/>
          </a:xfrm>
          <a:prstGeom prst="rect">
            <a:avLst/>
          </a:prstGeom>
        </p:spPr>
      </p:pic>
      <p:pic>
        <p:nvPicPr>
          <p:cNvPr id="9" name="надпись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546638"/>
            <a:ext cx="5401524" cy="963251"/>
          </a:xfrm>
          <a:prstGeom prst="rect">
            <a:avLst/>
          </a:prstGeom>
        </p:spPr>
      </p:pic>
      <p:pic>
        <p:nvPicPr>
          <p:cNvPr id="4" name="до м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3453" y="414202"/>
            <a:ext cx="2950720" cy="3023878"/>
          </a:xfrm>
          <a:prstGeom prst="rect">
            <a:avLst/>
          </a:prstGeom>
        </p:spPr>
      </p:pic>
      <p:pic>
        <p:nvPicPr>
          <p:cNvPr id="5" name="дом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33230" y="514081"/>
            <a:ext cx="3651821" cy="3871296"/>
          </a:xfrm>
          <a:prstGeom prst="rect">
            <a:avLst/>
          </a:prstGeom>
        </p:spPr>
      </p:pic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2123728" y="1260137"/>
            <a:ext cx="599437" cy="56780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rId10" action="ppaction://hlinksldjump" highlightClick="1"/>
          </p:cNvPr>
          <p:cNvSpPr/>
          <p:nvPr/>
        </p:nvSpPr>
        <p:spPr>
          <a:xfrm>
            <a:off x="6456760" y="1827943"/>
            <a:ext cx="660344" cy="6317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11" action="ppaction://hlinksldjump" highlightClick="1"/>
          </p:cNvPr>
          <p:cNvSpPr/>
          <p:nvPr/>
        </p:nvSpPr>
        <p:spPr>
          <a:xfrm>
            <a:off x="7215206" y="6072206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9514 -3.33333E-6 C 0.13767 -3.33333E-6 0.19027 0.0625 0.19027 0.11366 L 0.19027 0.22755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2 L -0.09237 -0.04653 C -0.13334 -0.0669 -0.20348 -0.02685 -0.21858 0.02708 L -0.2533 0.14607 " pathEditMode="relative" rAng="12060000" ptsTypes="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62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836712"/>
            <a:ext cx="7920880" cy="252028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solidFill>
                  <a:srgbClr val="9BBB59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2105" y="895146"/>
            <a:ext cx="1298561" cy="1005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9859" y="908719"/>
            <a:ext cx="1298561" cy="1005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298" y="908720"/>
            <a:ext cx="1298561" cy="1005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9768" y="895146"/>
            <a:ext cx="1725318" cy="11278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7718" y="926319"/>
            <a:ext cx="780356" cy="11705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664" y="4733672"/>
            <a:ext cx="1835055" cy="1420491"/>
          </a:xfrm>
          <a:prstGeom prst="rect">
            <a:avLst/>
          </a:prstGeom>
        </p:spPr>
      </p:pic>
      <p:pic>
        <p:nvPicPr>
          <p:cNvPr id="11" name="молодец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9859" y="5174873"/>
            <a:ext cx="4212701" cy="1152244"/>
          </a:xfrm>
          <a:prstGeom prst="rect">
            <a:avLst/>
          </a:prstGeom>
        </p:spPr>
      </p:pic>
      <p:pic>
        <p:nvPicPr>
          <p:cNvPr id="12" name="1 н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2704" y="3789040"/>
            <a:ext cx="957155" cy="1194920"/>
          </a:xfrm>
          <a:prstGeom prst="rect">
            <a:avLst/>
          </a:prstGeom>
        </p:spPr>
      </p:pic>
      <p:pic>
        <p:nvPicPr>
          <p:cNvPr id="13" name="1 в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9811" y="2220642"/>
            <a:ext cx="957155" cy="1194920"/>
          </a:xfrm>
          <a:prstGeom prst="rect">
            <a:avLst/>
          </a:prstGeom>
        </p:spPr>
      </p:pic>
      <p:pic>
        <p:nvPicPr>
          <p:cNvPr id="14" name="2 н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94035" y="3801233"/>
            <a:ext cx="957155" cy="1182727"/>
          </a:xfrm>
          <a:prstGeom prst="rect">
            <a:avLst/>
          </a:prstGeom>
        </p:spPr>
      </p:pic>
      <p:pic>
        <p:nvPicPr>
          <p:cNvPr id="15" name="3 н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91736" y="3791363"/>
            <a:ext cx="957155" cy="1182727"/>
          </a:xfrm>
          <a:prstGeom prst="rect">
            <a:avLst/>
          </a:prstGeom>
        </p:spPr>
      </p:pic>
      <p:pic>
        <p:nvPicPr>
          <p:cNvPr id="16" name="3в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07257" y="2226738"/>
            <a:ext cx="957155" cy="1182727"/>
          </a:xfrm>
          <a:prstGeom prst="rect">
            <a:avLst/>
          </a:prstGeom>
        </p:spPr>
      </p:pic>
      <p:sp>
        <p:nvSpPr>
          <p:cNvPr id="17" name="4н"/>
          <p:cNvSpPr/>
          <p:nvPr/>
        </p:nvSpPr>
        <p:spPr>
          <a:xfrm>
            <a:off x="4031515" y="3838302"/>
            <a:ext cx="720080" cy="961189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8" name="4в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16116" y="2217593"/>
            <a:ext cx="957155" cy="1182727"/>
          </a:xfrm>
          <a:prstGeom prst="rect">
            <a:avLst/>
          </a:prstGeom>
        </p:spPr>
      </p:pic>
      <p:pic>
        <p:nvPicPr>
          <p:cNvPr id="19" name="5 н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34219" y="3812140"/>
            <a:ext cx="957155" cy="1176630"/>
          </a:xfrm>
          <a:prstGeom prst="rect">
            <a:avLst/>
          </a:prstGeom>
        </p:spPr>
      </p:pic>
      <p:sp>
        <p:nvSpPr>
          <p:cNvPr id="20" name="+н"/>
          <p:cNvSpPr/>
          <p:nvPr/>
        </p:nvSpPr>
        <p:spPr>
          <a:xfrm>
            <a:off x="5873998" y="3838302"/>
            <a:ext cx="720080" cy="961189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21" name="+в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39342" y="2220642"/>
            <a:ext cx="993734" cy="1176630"/>
          </a:xfrm>
          <a:prstGeom prst="rect">
            <a:avLst/>
          </a:prstGeom>
        </p:spPr>
      </p:pic>
      <p:pic>
        <p:nvPicPr>
          <p:cNvPr id="22" name="- н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07564" y="3812140"/>
            <a:ext cx="865707" cy="1176630"/>
          </a:xfrm>
          <a:prstGeom prst="rect">
            <a:avLst/>
          </a:prstGeom>
        </p:spPr>
      </p:pic>
      <p:pic>
        <p:nvPicPr>
          <p:cNvPr id="23" name="=В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26966" y="2250092"/>
            <a:ext cx="993734" cy="1176630"/>
          </a:xfrm>
          <a:prstGeom prst="rect">
            <a:avLst/>
          </a:prstGeom>
        </p:spPr>
      </p:pic>
      <p:pic>
        <p:nvPicPr>
          <p:cNvPr id="24" name="= н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10819" y="3812140"/>
            <a:ext cx="993734" cy="1176630"/>
          </a:xfrm>
          <a:prstGeom prst="rect">
            <a:avLst/>
          </a:prstGeom>
        </p:spPr>
      </p:pic>
      <p:sp>
        <p:nvSpPr>
          <p:cNvPr id="25" name="Управляющая кнопка: далее 24">
            <a:hlinkClick r:id="rId17" action="ppaction://hlinksldjump" highlightClick="1"/>
          </p:cNvPr>
          <p:cNvSpPr/>
          <p:nvPr/>
        </p:nvSpPr>
        <p:spPr>
          <a:xfrm>
            <a:off x="7443010" y="6154163"/>
            <a:ext cx="1061543" cy="3398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1435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836712"/>
            <a:ext cx="7920880" cy="252028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rgbClr val="9BBB59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solidFill>
                  <a:srgbClr val="9BBB59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471" y="4754872"/>
            <a:ext cx="1835055" cy="1420491"/>
          </a:xfrm>
          <a:prstGeom prst="rect">
            <a:avLst/>
          </a:prstGeom>
        </p:spPr>
      </p:pic>
      <p:pic>
        <p:nvPicPr>
          <p:cNvPr id="12" name="1 н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2704" y="3789040"/>
            <a:ext cx="957155" cy="1194920"/>
          </a:xfrm>
          <a:prstGeom prst="rect">
            <a:avLst/>
          </a:prstGeom>
        </p:spPr>
      </p:pic>
      <p:pic>
        <p:nvPicPr>
          <p:cNvPr id="14" name="2 н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4035" y="3801233"/>
            <a:ext cx="957155" cy="1182727"/>
          </a:xfrm>
          <a:prstGeom prst="rect">
            <a:avLst/>
          </a:prstGeom>
        </p:spPr>
      </p:pic>
      <p:pic>
        <p:nvPicPr>
          <p:cNvPr id="15" name="3 н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1736" y="3791363"/>
            <a:ext cx="957155" cy="1182727"/>
          </a:xfrm>
          <a:prstGeom prst="rect">
            <a:avLst/>
          </a:prstGeom>
        </p:spPr>
      </p:pic>
      <p:pic>
        <p:nvPicPr>
          <p:cNvPr id="16" name="3 в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8068" y="2229481"/>
            <a:ext cx="957155" cy="1182727"/>
          </a:xfrm>
          <a:prstGeom prst="rect">
            <a:avLst/>
          </a:prstGeom>
        </p:spPr>
      </p:pic>
      <p:sp>
        <p:nvSpPr>
          <p:cNvPr id="17" name="4н"/>
          <p:cNvSpPr/>
          <p:nvPr/>
        </p:nvSpPr>
        <p:spPr>
          <a:xfrm>
            <a:off x="4031515" y="3838302"/>
            <a:ext cx="720080" cy="961189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9" name="5 н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34219" y="3812140"/>
            <a:ext cx="957155" cy="1176630"/>
          </a:xfrm>
          <a:prstGeom prst="rect">
            <a:avLst/>
          </a:prstGeom>
        </p:spPr>
      </p:pic>
      <p:sp>
        <p:nvSpPr>
          <p:cNvPr id="20" name="+н"/>
          <p:cNvSpPr/>
          <p:nvPr/>
        </p:nvSpPr>
        <p:spPr>
          <a:xfrm>
            <a:off x="5873998" y="3838302"/>
            <a:ext cx="720080" cy="961189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22" name="- н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07564" y="3812140"/>
            <a:ext cx="865707" cy="1176630"/>
          </a:xfrm>
          <a:prstGeom prst="rect">
            <a:avLst/>
          </a:prstGeom>
        </p:spPr>
      </p:pic>
      <p:pic>
        <p:nvPicPr>
          <p:cNvPr id="23" name="=в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64857" y="2250713"/>
            <a:ext cx="993734" cy="1176630"/>
          </a:xfrm>
          <a:prstGeom prst="rect">
            <a:avLst/>
          </a:prstGeom>
        </p:spPr>
      </p:pic>
      <p:pic>
        <p:nvPicPr>
          <p:cNvPr id="24" name="= н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10819" y="3812140"/>
            <a:ext cx="993734" cy="1176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48891" y="1010472"/>
            <a:ext cx="1292464" cy="10364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65393" y="981120"/>
            <a:ext cx="1292464" cy="10364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5774" y="993380"/>
            <a:ext cx="1292464" cy="103641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926319"/>
            <a:ext cx="1292464" cy="10364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9241" y="993380"/>
            <a:ext cx="1292464" cy="10364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12796" y="964504"/>
            <a:ext cx="695004" cy="1292464"/>
          </a:xfrm>
          <a:prstGeom prst="rect">
            <a:avLst/>
          </a:prstGeom>
        </p:spPr>
      </p:pic>
      <p:pic>
        <p:nvPicPr>
          <p:cNvPr id="31" name="- в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32795" y="2239351"/>
            <a:ext cx="865707" cy="1176630"/>
          </a:xfrm>
          <a:prstGeom prst="rect">
            <a:avLst/>
          </a:prstGeom>
        </p:spPr>
      </p:pic>
      <p:pic>
        <p:nvPicPr>
          <p:cNvPr id="32" name="2 в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64185" y="2233254"/>
            <a:ext cx="957155" cy="1182727"/>
          </a:xfrm>
          <a:prstGeom prst="rect">
            <a:avLst/>
          </a:prstGeom>
        </p:spPr>
      </p:pic>
      <p:pic>
        <p:nvPicPr>
          <p:cNvPr id="33" name="1 в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55309" y="2231741"/>
            <a:ext cx="957155" cy="1194920"/>
          </a:xfrm>
          <a:prstGeom prst="rect">
            <a:avLst/>
          </a:prstGeom>
        </p:spPr>
      </p:pic>
      <p:pic>
        <p:nvPicPr>
          <p:cNvPr id="34" name="правильно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29859" y="5242349"/>
            <a:ext cx="4200508" cy="1042506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17" action="ppaction://hlinksldjump" highlightClick="1"/>
          </p:cNvPr>
          <p:cNvSpPr/>
          <p:nvPr/>
        </p:nvSpPr>
        <p:spPr>
          <a:xfrm>
            <a:off x="7412464" y="6175363"/>
            <a:ext cx="1188304" cy="2779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725144"/>
            <a:ext cx="1835055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36" cy="6858000"/>
          </a:xfrm>
          <a:prstGeom prst="rect">
            <a:avLst/>
          </a:prstGeom>
        </p:spPr>
      </p:pic>
      <p:pic>
        <p:nvPicPr>
          <p:cNvPr id="6" name="репк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157" y="4952518"/>
            <a:ext cx="1031065" cy="1664359"/>
          </a:xfrm>
          <a:prstGeom prst="rect">
            <a:avLst/>
          </a:prstGeom>
        </p:spPr>
      </p:pic>
      <p:pic>
        <p:nvPicPr>
          <p:cNvPr id="7" name="дед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813527"/>
            <a:ext cx="2246982" cy="3044473"/>
          </a:xfrm>
          <a:prstGeom prst="rect">
            <a:avLst/>
          </a:prstGeom>
        </p:spPr>
      </p:pic>
      <p:pic>
        <p:nvPicPr>
          <p:cNvPr id="10" name="жучка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5000636"/>
            <a:ext cx="1296320" cy="1714488"/>
          </a:xfrm>
          <a:prstGeom prst="rect">
            <a:avLst/>
          </a:prstGeom>
        </p:spPr>
      </p:pic>
      <p:pic>
        <p:nvPicPr>
          <p:cNvPr id="11" name="кошка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5500702"/>
            <a:ext cx="809025" cy="1198415"/>
          </a:xfrm>
          <a:prstGeom prst="rect">
            <a:avLst/>
          </a:prstGeom>
        </p:spPr>
      </p:pic>
      <p:pic>
        <p:nvPicPr>
          <p:cNvPr id="8" name="бабка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3929066"/>
            <a:ext cx="2053421" cy="2733074"/>
          </a:xfrm>
          <a:prstGeom prst="rect">
            <a:avLst/>
          </a:prstGeom>
        </p:spPr>
      </p:pic>
      <p:pic>
        <p:nvPicPr>
          <p:cNvPr id="12" name="мышка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29256" y="5786454"/>
            <a:ext cx="523074" cy="801435"/>
          </a:xfrm>
          <a:prstGeom prst="rect">
            <a:avLst/>
          </a:prstGeom>
        </p:spPr>
      </p:pic>
      <p:pic>
        <p:nvPicPr>
          <p:cNvPr id="13" name="мышка м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73903" y="3187234"/>
            <a:ext cx="414564" cy="634039"/>
          </a:xfrm>
          <a:prstGeom prst="rect">
            <a:avLst/>
          </a:prstGeom>
        </p:spPr>
      </p:pic>
      <p:pic>
        <p:nvPicPr>
          <p:cNvPr id="14" name="бабка м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14471" y="3564307"/>
            <a:ext cx="798645" cy="780356"/>
          </a:xfrm>
          <a:prstGeom prst="rect">
            <a:avLst/>
          </a:prstGeom>
        </p:spPr>
      </p:pic>
      <p:pic>
        <p:nvPicPr>
          <p:cNvPr id="16" name="кошка м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48595" y="4023928"/>
            <a:ext cx="664522" cy="877900"/>
          </a:xfrm>
          <a:prstGeom prst="rect">
            <a:avLst/>
          </a:prstGeom>
        </p:spPr>
      </p:pic>
      <p:pic>
        <p:nvPicPr>
          <p:cNvPr id="15" name="жучка м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1317414">
            <a:off x="8548343" y="4560050"/>
            <a:ext cx="615749" cy="877900"/>
          </a:xfrm>
          <a:prstGeom prst="rect">
            <a:avLst/>
          </a:prstGeom>
        </p:spPr>
      </p:pic>
      <p:pic>
        <p:nvPicPr>
          <p:cNvPr id="17" name="дед м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80035" y="5008630"/>
            <a:ext cx="981541" cy="10912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478377" y="5713842"/>
            <a:ext cx="621846" cy="835224"/>
          </a:xfrm>
          <a:prstGeom prst="rect">
            <a:avLst/>
          </a:prstGeom>
        </p:spPr>
      </p:pic>
      <p:pic>
        <p:nvPicPr>
          <p:cNvPr id="9" name="внучка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857760"/>
            <a:ext cx="1214446" cy="17952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93897" y="6552392"/>
            <a:ext cx="755105" cy="2012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6" y="0"/>
            <a:ext cx="9131394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3645024"/>
            <a:ext cx="3857652" cy="21431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В гостях хорошо,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3857628"/>
            <a:ext cx="3429024" cy="2000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itchFamily="34" charset="0"/>
              </a:rPr>
              <a:t>Что </a:t>
            </a:r>
            <a:r>
              <a:rPr lang="ru-RU" sz="2800" b="1" dirty="0" smtClean="0">
                <a:latin typeface="Arial Black" pitchFamily="34" charset="0"/>
              </a:rPr>
              <a:t>посеешь,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3933056"/>
            <a:ext cx="3214710" cy="19288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Любишь кататься,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 rot="10800000">
            <a:off x="571472" y="4357694"/>
            <a:ext cx="4000528" cy="1643074"/>
          </a:xfrm>
          <a:prstGeom prst="flowChartDocumen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люби и саночки возить.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век учись.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а дома лучше.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сделано на смех.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2143116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то и </a:t>
            </a:r>
            <a:r>
              <a:rPr lang="ru-RU" sz="2400" b="1" dirty="0" smtClean="0">
                <a:solidFill>
                  <a:srgbClr val="002060"/>
                </a:solidFill>
              </a:rPr>
              <a:t>пожнёшь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64807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07361 L 0.16302 -0.12685 C 0.18611 -0.13889 0.22049 -0.1456 0.25625 -0.1456 C 0.29722 -0.1456 0.32986 -0.13889 0.35295 -0.12685 L 0.46285 -0.0736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3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8 -0.09421 L 0.16841 -0.13217 C 0.18924 -0.14074 0.22032 -0.14537 0.25278 -0.14537 C 0.28976 -0.14537 0.31928 -0.14074 0.34011 -0.13217 L 0.43941 -0.09421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09931 L 0.16094 -0.17593 C 0.18264 -0.19329 0.21511 -0.20278 0.24879 -0.20278 C 0.28733 -0.20278 0.31823 -0.19329 0.33994 -0.17593 L 0.44341 -0.09931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8" grpId="0" animBg="1"/>
      <p:bldP spid="8" grpId="1" animBg="1"/>
      <p:bldP spid="8" grpId="2" animBg="1"/>
      <p:bldP spid="10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556792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Практическая работа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2992" y="3573016"/>
            <a:ext cx="3133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успехов!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81258"/>
            <a:ext cx="1908874" cy="16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разные способы создания презентаций с триггерами, выполненные в программе MS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Сформировать представление о создании презентаций с использованием триггеров.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Систематизировать знания об интерактивных заданиях, тестах, требованиях, предъявляемых при их разработке.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Обучить созданию презентаций с помощью триггеров в программе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Повысить профессиональную компетентность педагогов.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КГАУ ДПО «Камчатский ИРО»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511862" cy="41373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Современные подходы к организации образовательного процесса в начальной школе (в условиях реализации ФГОС НОО), 72 часа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Анимационный видеоролик как средство реализации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подхода в педагогической практике, 24 часа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мультимедийных презентаций и их использование в практической деятельности педагога,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24 часа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конкурсе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3314"/>
            <a:ext cx="3347556" cy="473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nsportal.ru/sites/all/modules/e_svid/tmp/svidetelstvo-4262871-1314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13314"/>
            <a:ext cx="3328074" cy="4733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требования к использованию ИКТ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непрерывной работы за компьютером не должна превышать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I - II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7-15 мин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III-IV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15-20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работы школьника на компьютере в течение дня для детей 7-10 лет - 45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</a:p>
        </p:txBody>
      </p:sp>
    </p:spTree>
    <p:extLst>
      <p:ext uri="{BB962C8B-B14F-4D97-AF65-F5344CB8AC3E}">
        <p14:creationId xmlns:p14="http://schemas.microsoft.com/office/powerpoint/2010/main" val="19698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же  такое  триггер?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Триггер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(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англ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– спусковой крючок, затвор.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презентации триггер — это объект на слайде (рисунок, надпись, фигура), при нажатии на который запускается анимация одного или нескольких объектов.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их помощью можно создать интерактивную дидактическую игру, интерактивный плакат, тренажер или тест, запрограммировать вход и выход объектов в произвольном порядке.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 триггеров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Триггеры бывают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по нажатию на какой –либо объект выполняется только одно действие)или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сложными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 нажатию на какой – то объект  выполняется целая серия анимационных эффектов).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триггеров могут быть тесты, кроссворды, заполнение различных пропусков.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сложных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триггеров могут  стать различные игры.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вопрос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135" y="4109317"/>
            <a:ext cx="1268078" cy="1183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46"/>
            <a:ext cx="6676224" cy="936104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2094157"/>
            <a:ext cx="2808312" cy="1601187"/>
          </a:xfrm>
          <a:prstGeom prst="rect">
            <a:avLst/>
          </a:prstGeom>
          <a:ln>
            <a:solidFill>
              <a:srgbClr val="666633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87" y="4109317"/>
            <a:ext cx="2783294" cy="1510191"/>
          </a:xfrm>
          <a:prstGeom prst="rect">
            <a:avLst/>
          </a:prstGeom>
          <a:ln>
            <a:solidFill>
              <a:srgbClr val="666633"/>
            </a:solidFill>
          </a:ln>
        </p:spPr>
      </p:pic>
      <p:pic>
        <p:nvPicPr>
          <p:cNvPr id="7" name="белк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672" y="2092559"/>
            <a:ext cx="2420912" cy="1746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вопрос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513" y="2186869"/>
            <a:ext cx="1273485" cy="1242131"/>
          </a:xfrm>
          <a:prstGeom prst="rect">
            <a:avLst/>
          </a:prstGeom>
        </p:spPr>
      </p:pic>
      <p:pic>
        <p:nvPicPr>
          <p:cNvPr id="11" name="стрелка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9757" y="2432741"/>
            <a:ext cx="1469263" cy="883997"/>
          </a:xfrm>
          <a:prstGeom prst="rect">
            <a:avLst/>
          </a:prstGeom>
        </p:spPr>
      </p:pic>
      <p:pic>
        <p:nvPicPr>
          <p:cNvPr id="18" name="стрелка 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0495" y="4258917"/>
            <a:ext cx="1463167" cy="8839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42976" y="571480"/>
            <a:ext cx="6858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40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745" y="1487515"/>
            <a:ext cx="565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проверки ответа нажмите на вопросительный знак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еж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4492" y="3993742"/>
            <a:ext cx="2420091" cy="1837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ежик 2" descr="C:\Users\3\Desktop\img6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449" r="2830" b="1476"/>
          <a:stretch/>
        </p:blipFill>
        <p:spPr bwMode="auto">
          <a:xfrm>
            <a:off x="5797539" y="4009100"/>
            <a:ext cx="2393178" cy="1822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37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8803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триггеров в интерактивных заданиях</a:t>
            </a:r>
            <a:br>
              <a:rPr lang="ru-RU" sz="2800" b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начальной школы</a:t>
            </a:r>
            <a:endParaRPr lang="ru-RU" sz="2800" dirty="0">
              <a:solidFill>
                <a:srgbClr val="66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1e569d618e28ff470ea1eb12e1afcc38c1613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</TotalTime>
  <Words>412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Тема Office</vt:lpstr>
      <vt:lpstr>1_Тема Office</vt:lpstr>
      <vt:lpstr>Использование триггеров в презентации</vt:lpstr>
      <vt:lpstr>Презентация PowerPoint</vt:lpstr>
      <vt:lpstr>Курсы повышения квалификации   в КГАУ ДПО «Камчатский ИРО»</vt:lpstr>
      <vt:lpstr>Участие в конкурсе</vt:lpstr>
      <vt:lpstr>Санитарно-гигиенические требования к использованию ИКТ на уроках</vt:lpstr>
      <vt:lpstr>Что же  такое  триггер?</vt:lpstr>
      <vt:lpstr>Виды  триггеров</vt:lpstr>
      <vt:lpstr>Презентация PowerPoint</vt:lpstr>
      <vt:lpstr>Примеры использования триггеров в интерактивных заданиях для начальной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Карташова</dc:creator>
  <cp:lastModifiedBy>Карташова</cp:lastModifiedBy>
  <cp:revision>187</cp:revision>
  <dcterms:created xsi:type="dcterms:W3CDTF">2020-02-15T02:58:58Z</dcterms:created>
  <dcterms:modified xsi:type="dcterms:W3CDTF">2020-03-17T02:59:31Z</dcterms:modified>
</cp:coreProperties>
</file>