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69" r:id="rId5"/>
    <p:sldId id="268" r:id="rId6"/>
    <p:sldId id="267" r:id="rId7"/>
    <p:sldId id="262" r:id="rId8"/>
    <p:sldId id="265" r:id="rId9"/>
    <p:sldId id="263" r:id="rId10"/>
    <p:sldId id="261" r:id="rId11"/>
    <p:sldId id="264" r:id="rId12"/>
    <p:sldId id="270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6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4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6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6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9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9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ED4F-8F2B-476B-8AD9-AB3E942A7E14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CC09-28A7-4B0C-881A-D6F4B6E1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8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47918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саамы\saamy_Natalya_i_Ilyushka_Lov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16" y="839097"/>
            <a:ext cx="7620000" cy="5886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F:\саамская для прези\на общую през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5715000" cy="4292600"/>
          </a:xfrm>
          <a:prstGeom prst="rect">
            <a:avLst/>
          </a:prstGeom>
          <a:noFill/>
        </p:spPr>
      </p:pic>
      <p:pic>
        <p:nvPicPr>
          <p:cNvPr id="3075" name="Picture 3" descr="F:\саамская для прези\кар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9657" y="3918857"/>
            <a:ext cx="5682343" cy="2939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саамы\перевяз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09" y="1477639"/>
            <a:ext cx="3692134" cy="2769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65125"/>
            <a:ext cx="10831286" cy="12677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900" b="1" dirty="0" smtClean="0"/>
              <a:t> 1-печок; 2-яры; 3-перевязка; 4- (с)</a:t>
            </a:r>
            <a:r>
              <a:rPr lang="ru-RU" sz="4900" b="1" dirty="0" err="1" smtClean="0"/>
              <a:t>шамшура</a:t>
            </a:r>
            <a:r>
              <a:rPr lang="ru-RU" sz="4900" b="1" dirty="0" smtClean="0"/>
              <a:t>; 5- </a:t>
            </a:r>
            <a:r>
              <a:rPr lang="ru-RU" sz="4900" b="1" dirty="0" err="1" smtClean="0"/>
              <a:t>юпа</a:t>
            </a:r>
            <a:r>
              <a:rPr lang="ru-RU" sz="4900" b="1" dirty="0" smtClean="0"/>
              <a:t> и </a:t>
            </a:r>
            <a:r>
              <a:rPr lang="ru-RU" sz="4900" b="1" dirty="0" err="1" smtClean="0"/>
              <a:t>кохт</a:t>
            </a:r>
            <a:r>
              <a:rPr lang="ru-RU" sz="4900" b="1" dirty="0" smtClean="0"/>
              <a:t>; 6- кел;7- обереги; 8-вусс, 9-каньги;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rememberingletters.files.wordpress.com/2014/03/finland-skolt-sami-winter-co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4114800"/>
            <a:ext cx="20029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саамы\обере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404" y="1502229"/>
            <a:ext cx="2902167" cy="2286000"/>
          </a:xfrm>
          <a:prstGeom prst="rect">
            <a:avLst/>
          </a:prstGeom>
          <a:noFill/>
        </p:spPr>
      </p:pic>
      <p:pic>
        <p:nvPicPr>
          <p:cNvPr id="2051" name="Picture 3" descr="G:\саамы\шамшура 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39869"/>
            <a:ext cx="2769285" cy="2076964"/>
          </a:xfrm>
          <a:prstGeom prst="rect">
            <a:avLst/>
          </a:prstGeom>
          <a:noFill/>
        </p:spPr>
      </p:pic>
      <p:pic>
        <p:nvPicPr>
          <p:cNvPr id="2052" name="Picture 4" descr="G:\саамы\юп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981" y="4376005"/>
            <a:ext cx="2793733" cy="2093111"/>
          </a:xfrm>
          <a:prstGeom prst="rect">
            <a:avLst/>
          </a:prstGeom>
          <a:noFill/>
        </p:spPr>
      </p:pic>
      <p:pic>
        <p:nvPicPr>
          <p:cNvPr id="2054" name="Picture 6" descr="G:\саамы\обув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1953" y="4417478"/>
            <a:ext cx="2529991" cy="1832470"/>
          </a:xfrm>
          <a:prstGeom prst="rect">
            <a:avLst/>
          </a:prstGeom>
          <a:noFill/>
        </p:spPr>
      </p:pic>
      <p:pic>
        <p:nvPicPr>
          <p:cNvPr id="2055" name="Picture 7" descr="F:\саамская для прези\сумка саамска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2630" y="4114800"/>
            <a:ext cx="3243942" cy="2743200"/>
          </a:xfrm>
          <a:prstGeom prst="rect">
            <a:avLst/>
          </a:prstGeom>
          <a:noFill/>
        </p:spPr>
      </p:pic>
      <p:pic>
        <p:nvPicPr>
          <p:cNvPr id="2056" name="Picture 8" descr="F:\саамская для прези\ке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1013" y="1494921"/>
            <a:ext cx="2639787" cy="2271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7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8" y="-242046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саамы\ве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61" y="200834"/>
            <a:ext cx="3580025" cy="5269701"/>
          </a:xfrm>
          <a:prstGeom prst="rect">
            <a:avLst/>
          </a:prstGeom>
          <a:noFill/>
        </p:spPr>
      </p:pic>
      <p:pic>
        <p:nvPicPr>
          <p:cNvPr id="1028" name="Picture 4" descr="G:\саамы\norway_saam_2_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915" y="338563"/>
            <a:ext cx="4305488" cy="3536751"/>
          </a:xfrm>
          <a:prstGeom prst="rect">
            <a:avLst/>
          </a:prstGeom>
          <a:noFill/>
        </p:spPr>
      </p:pic>
      <p:pic>
        <p:nvPicPr>
          <p:cNvPr id="1029" name="Picture 5" descr="F:\саамская для прези\кувак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4058" y="284448"/>
            <a:ext cx="4767942" cy="4306512"/>
          </a:xfrm>
          <a:prstGeom prst="rect">
            <a:avLst/>
          </a:prstGeom>
          <a:noFill/>
        </p:spPr>
      </p:pic>
      <p:pic>
        <p:nvPicPr>
          <p:cNvPr id="1030" name="Picture 6" descr="F:\саамская для прези\кыввкан у саам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372" y="3483429"/>
            <a:ext cx="4151086" cy="31133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75657" y="718456"/>
            <a:ext cx="104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240972" y="14369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40286" y="5007819"/>
            <a:ext cx="789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5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5541" y="1284514"/>
            <a:ext cx="76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5542" y="1219200"/>
            <a:ext cx="100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3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4514" y="1959429"/>
            <a:ext cx="97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657" y="3962399"/>
            <a:ext cx="631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2</a:t>
            </a:r>
          </a:p>
          <a:p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9231085" y="5171506"/>
            <a:ext cx="2960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Кувакса</a:t>
            </a:r>
            <a:r>
              <a:rPr lang="ru-RU" dirty="0" smtClean="0">
                <a:latin typeface="Arial Black" pitchFamily="34" charset="0"/>
              </a:rPr>
              <a:t>, вежа. </a:t>
            </a:r>
            <a:r>
              <a:rPr lang="ru-RU" dirty="0" err="1" smtClean="0">
                <a:latin typeface="Arial Black" pitchFamily="34" charset="0"/>
              </a:rPr>
              <a:t>уккс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кыввкан</a:t>
            </a:r>
            <a:r>
              <a:rPr lang="ru-RU" dirty="0" smtClean="0">
                <a:latin typeface="Arial Black" pitchFamily="34" charset="0"/>
              </a:rPr>
              <a:t>, амбар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8" y="-242046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8" y="522195"/>
            <a:ext cx="4572000" cy="5477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681" y="522195"/>
            <a:ext cx="5344319" cy="53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8" y="-242046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7" y="376519"/>
            <a:ext cx="9619128" cy="68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8" y="-242046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13" y="0"/>
            <a:ext cx="13152257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738" y="2551837"/>
            <a:ext cx="107735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Она  считалась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волшебным существом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 финно-угорских народов: </a:t>
            </a:r>
            <a:r>
              <a:rPr lang="ru-RU" sz="2800" b="1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Вяйнямёйнен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не только сделал кантеле из ее костей, но и сам превратился в неё, чтобы добыть чудесную невесту. А у славянских народов она выполняет все желания, достаточно её только достать из проруби. О какой рыбе идёт речь?</a:t>
            </a:r>
          </a:p>
        </p:txBody>
      </p:sp>
    </p:spTree>
    <p:extLst>
      <p:ext uri="{BB962C8B-B14F-4D97-AF65-F5344CB8AC3E}">
        <p14:creationId xmlns:p14="http://schemas.microsoft.com/office/powerpoint/2010/main" val="40014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8" y="-242046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922" y="721756"/>
            <a:ext cx="10234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Хороший был у нас сказочный улов и соответственно нужно поместить посушить это в специальное построенное сооружение на высоких-высоких ножках -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АМБАР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хранения продуктов, которое мы связываем со сказочным строением, которое без окон, но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уукс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обязателен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Как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его называем в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нашей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Лапландии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сказочному?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8" y="-242046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336" y="2596896"/>
            <a:ext cx="10863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Небесный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Мяндаш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был не только предком человека, но и культурным героем: он научил людей охотиться, надевать на себя оленьи рога и прятаться за камнем, дал людям лук. Позднее люди стали разводить это животное. А в сказках оно тоже помогало всем. О ком идёт речь?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6457" y="2296986"/>
            <a:ext cx="35165054" cy="65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и фоны | Записи с меткой мои фоны | Дневник Лена_тана ...&#10;Дневн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73959"/>
            <a:ext cx="12344399" cy="70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808" y="2274838"/>
            <a:ext cx="1044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саамам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могут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 добрые и злые. «Сказывают, что добрее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чахкли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целом свете никого не было», «Добра от них не жди» ЧАХКЛИ любят повторять за людьми их слова и действия. Если человек делает добро, то ЧАХКЛИ помогает ему. Если человек злой, то ЧАХКЛИ его наказывает.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Кого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называют саамы?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лейкаст «Планета Земля»&#10;Изображение для плейкаста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630989" cy="59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61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233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     1-печок; 2-яры; 3-перевязка; 4- (с)шамшура; 5- юпа и кохт; 6- кел;7- обереги; 8-вусс, 9-каньги;       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Пользователь Windows</cp:lastModifiedBy>
  <cp:revision>21</cp:revision>
  <cp:lastPrinted>2020-02-10T12:56:30Z</cp:lastPrinted>
  <dcterms:created xsi:type="dcterms:W3CDTF">2020-02-06T05:36:21Z</dcterms:created>
  <dcterms:modified xsi:type="dcterms:W3CDTF">2020-04-09T05:31:03Z</dcterms:modified>
</cp:coreProperties>
</file>