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62" r:id="rId4"/>
    <p:sldId id="263" r:id="rId5"/>
    <p:sldId id="258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52" autoAdjust="0"/>
  </p:normalViewPr>
  <p:slideViewPr>
    <p:cSldViewPr snapToGrid="0">
      <p:cViewPr>
        <p:scale>
          <a:sx n="60" d="100"/>
          <a:sy n="60" d="100"/>
        </p:scale>
        <p:origin x="-31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94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03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681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60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253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4539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224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6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37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31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4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490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65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6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9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96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76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68638C5-0B5D-415B-8E23-2FD0FDD03454}" type="datetimeFigureOut">
              <a:rPr lang="ru-RU" smtClean="0"/>
              <a:t>20.03.2020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D26C8FB-D596-4881-9044-B314EB0D6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717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Bookman Old Style" panose="02050604050505020204" pitchFamily="18" charset="0"/>
              </a:rPr>
              <a:t>Флористика в поэзии </a:t>
            </a:r>
            <a:r>
              <a:rPr lang="ru-RU" b="1" dirty="0" err="1" smtClean="0">
                <a:latin typeface="Bookman Old Style" panose="02050604050505020204" pitchFamily="18" charset="0"/>
              </a:rPr>
              <a:t>А.с.Пушкина</a:t>
            </a:r>
            <a:r>
              <a:rPr lang="ru-RU" b="1" dirty="0" smtClean="0">
                <a:latin typeface="Bookman Old Style" panose="02050604050505020204" pitchFamily="18" charset="0"/>
              </a:rPr>
              <a:t> </a:t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>анализ стихотворения «Цветок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93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Bookman Old Style" panose="02050604050505020204" pitchFamily="18" charset="0"/>
              </a:rPr>
              <a:t>Александр Сергеевич Пушкин 1799-1837</a:t>
            </a:r>
            <a:endParaRPr lang="ru-RU" sz="2000" b="1" dirty="0"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А. С. Пушкин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" y="485775"/>
            <a:ext cx="6573838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80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latin typeface="Bookman Old Style" panose="02050604050505020204" pitchFamily="18" charset="0"/>
              </a:rPr>
              <a:t>У лукоморья дуб зелёный,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>Златая цепь на дубе том…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>«Руслан и Людмила».</a:t>
            </a:r>
            <a:br>
              <a:rPr lang="ru-RU" sz="2000" dirty="0">
                <a:latin typeface="Bookman Old Style" panose="02050604050505020204" pitchFamily="18" charset="0"/>
              </a:rPr>
            </a:br>
            <a:endParaRPr lang="ru-RU" sz="2000" dirty="0"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&quot;У лукоморья дуб зелёный&quot;  А.С.Пушкин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93076"/>
            <a:ext cx="6126896" cy="4088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730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sz="2000" dirty="0">
                <a:latin typeface="Bookman Old Style" panose="02050604050505020204" pitchFamily="18" charset="0"/>
              </a:rPr>
              <a:t>Пред нею зыблются, шумят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>Великолепные дубровы,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>Аллеи пальм, и лес лавровый,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>И благородных миртов ряд,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>И кедров гордые </a:t>
            </a:r>
            <a:r>
              <a:rPr lang="ru-RU" sz="2000" dirty="0" smtClean="0">
                <a:latin typeface="Bookman Old Style" panose="02050604050505020204" pitchFamily="18" charset="0"/>
              </a:rPr>
              <a:t>вершины…</a:t>
            </a:r>
            <a:r>
              <a:rPr lang="ru-RU" sz="2000" dirty="0">
                <a:latin typeface="Bookman Old Style" panose="02050604050505020204" pitchFamily="18" charset="0"/>
              </a:rPr>
              <a:t/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1300" dirty="0" smtClean="0">
                <a:latin typeface="Arial Black" panose="020B0A04020102020204" pitchFamily="34" charset="0"/>
              </a:rPr>
              <a:t> </a:t>
            </a:r>
            <a:endParaRPr lang="ru-RU" sz="1400" dirty="0">
              <a:latin typeface="Arial Black" panose="020B0A04020102020204" pitchFamily="34" charset="0"/>
            </a:endParaRPr>
          </a:p>
        </p:txBody>
      </p:sp>
      <p:pic>
        <p:nvPicPr>
          <p:cNvPr id="2050" name="Picture 2" descr="http://music-fantasy.ru/files/pictures/lesson-glinka-marsh-chernomor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41540"/>
            <a:ext cx="8534399" cy="405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698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Bookman Old Style" panose="02050604050505020204" pitchFamily="18" charset="0"/>
              </a:rPr>
              <a:t>Анализ стихотворения </a:t>
            </a:r>
            <a:endParaRPr lang="ru-RU" dirty="0"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А.С.Пушкин «Цветок»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1" y="285751"/>
            <a:ext cx="7373939" cy="4201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85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Средства выразительности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/>
              <a:t>Эпитеты </a:t>
            </a:r>
            <a:r>
              <a:rPr lang="ru-RU" dirty="0"/>
              <a:t>–“засохший, </a:t>
            </a:r>
            <a:r>
              <a:rPr lang="ru-RU" dirty="0" err="1"/>
              <a:t>безуханный</a:t>
            </a:r>
            <a:r>
              <a:rPr lang="ru-RU" dirty="0"/>
              <a:t> цветок”, “странная мечта”, “чужая, знакомая рука”, “нежное свиданье”, “роковая разлука”, “одинокое гулянье”.</a:t>
            </a:r>
          </a:p>
          <a:p>
            <a:pPr lvl="0"/>
            <a:r>
              <a:rPr lang="ru-RU" dirty="0"/>
              <a:t> </a:t>
            </a:r>
            <a:r>
              <a:rPr lang="ru-RU" b="1" dirty="0"/>
              <a:t>Метафоры </a:t>
            </a:r>
            <a:r>
              <a:rPr lang="ru-RU" dirty="0"/>
              <a:t>– “душа наполнилась мечтой”, “сорван рукою”, “лесная тень”.</a:t>
            </a:r>
          </a:p>
          <a:p>
            <a:pPr lvl="0"/>
            <a:r>
              <a:rPr lang="ru-RU" b="1" dirty="0"/>
              <a:t>Сравнение </a:t>
            </a:r>
            <a:r>
              <a:rPr lang="ru-RU" dirty="0"/>
              <a:t>– “как сей неведомый цветок”.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27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371476"/>
            <a:ext cx="8534400" cy="59234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Количество упоминаний разных видов растений в произведениях </a:t>
            </a:r>
            <a:r>
              <a:rPr lang="ru-RU" sz="260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А.С.Пушкина</a:t>
            </a:r>
            <a:r>
              <a:rPr lang="ru-RU" sz="26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, используемых в научно-практической работе </a:t>
            </a:r>
            <a:r>
              <a:rPr lang="ru-RU" sz="260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А.С.Суханкиной</a:t>
            </a:r>
            <a:endParaRPr lang="ru-RU" sz="26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651157"/>
              </p:ext>
            </p:extLst>
          </p:nvPr>
        </p:nvGraphicFramePr>
        <p:xfrm>
          <a:off x="841829" y="37648"/>
          <a:ext cx="8376783" cy="4937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55169"/>
                <a:gridCol w="4121614"/>
              </a:tblGrid>
              <a:tr h="271012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Название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Всего</a:t>
                      </a:r>
                      <a:endParaRPr lang="ru-RU" sz="1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Цвет, цветы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12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Роза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23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Лавр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Дуб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Мирт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Сосна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Лилия</a:t>
                      </a:r>
                      <a:endParaRPr lang="ru-RU" sz="1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Терн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Ель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Шиповник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Пальмы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Кипарис</a:t>
                      </a:r>
                      <a:endParaRPr lang="ru-RU" sz="1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Черемуха</a:t>
                      </a:r>
                      <a:endParaRPr lang="ru-RU" sz="1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Клен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Липы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Фиалка</a:t>
                      </a:r>
                      <a:endParaRPr lang="ru-RU" sz="1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  <a:tr h="27212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82</a:t>
                      </a:r>
                      <a:endParaRPr lang="ru-RU" sz="1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05" marR="5020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91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710023"/>
            <a:ext cx="8994626" cy="1284376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Bookman Old Style" panose="02050604050505020204" pitchFamily="18" charset="0"/>
              </a:rPr>
              <a:t>Количество упоминаний растений в поэтических произведениях А.С. Пушкина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849506"/>
              </p:ext>
            </p:extLst>
          </p:nvPr>
        </p:nvGraphicFramePr>
        <p:xfrm>
          <a:off x="684213" y="224290"/>
          <a:ext cx="8960119" cy="475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1863"/>
                <a:gridCol w="1704772"/>
                <a:gridCol w="1722988"/>
                <a:gridCol w="1749836"/>
                <a:gridCol w="1730660"/>
              </a:tblGrid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Название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Всего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Юность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Молодость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Зрелость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7645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Цвет,цветы,цветок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110 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69 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48 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Роза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Лавр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Дуб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Мирт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Сосна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Лилия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Виноград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Терн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Ель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822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Итого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320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0907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177</TotalTime>
  <Words>197</Words>
  <Application>Microsoft Office PowerPoint</Application>
  <PresentationFormat>Произвольный</PresentationFormat>
  <Paragraphs>120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Сектор</vt:lpstr>
      <vt:lpstr>Флористика в поэзии А.с.Пушкина  анализ стихотворения «Цветок</vt:lpstr>
      <vt:lpstr>Александр Сергеевич Пушкин 1799-1837</vt:lpstr>
      <vt:lpstr>У лукоморья дуб зелёный, Златая цепь на дубе том… «Руслан и Людмила». </vt:lpstr>
      <vt:lpstr>Пред нею зыблются, шумят Великолепные дубровы, Аллеи пальм, и лес лавровый, И благородных миртов ряд, И кедров гордые вершины…  </vt:lpstr>
      <vt:lpstr>Анализ стихотворения </vt:lpstr>
      <vt:lpstr>Средства выразительности</vt:lpstr>
      <vt:lpstr>  </vt:lpstr>
      <vt:lpstr>Количество упоминаний растений в поэтических произведениях А.С. Пушкина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Флористика в поэзии А.с.Пушкина  анализ стихотворения «Цветок</dc:title>
  <dc:creator>Grigorieva Maria</dc:creator>
  <cp:lastModifiedBy>соц пед2</cp:lastModifiedBy>
  <cp:revision>11</cp:revision>
  <dcterms:created xsi:type="dcterms:W3CDTF">2020-03-16T08:08:36Z</dcterms:created>
  <dcterms:modified xsi:type="dcterms:W3CDTF">2020-03-20T06:45:48Z</dcterms:modified>
</cp:coreProperties>
</file>