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77" r:id="rId6"/>
    <p:sldId id="262" r:id="rId7"/>
    <p:sldId id="278" r:id="rId8"/>
    <p:sldId id="279" r:id="rId9"/>
    <p:sldId id="271" r:id="rId10"/>
    <p:sldId id="280" r:id="rId11"/>
    <p:sldId id="274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Суртаев" initials="АС" lastIdx="1" clrIdx="0">
    <p:extLst>
      <p:ext uri="{19B8F6BF-5375-455C-9EA6-DF929625EA0E}">
        <p15:presenceInfo xmlns:p15="http://schemas.microsoft.com/office/powerpoint/2012/main" userId="7b8db56734ad93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12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17F3-9B64-4256-97A7-7E1B21E04016}" type="datetimeFigureOut">
              <a:rPr lang="ru-RU" smtClean="0"/>
              <a:t>03.03.20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79DF-005A-4886-876C-7E1E9083D0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91;&#1095;&#1080;&#1084;%20&#1073;&#1091;&#1082;&#1074;&#1091;%20&#1078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Твёрдый  согласный  звук [ж],  буквы  Ж, ж.  Сопоставление  звуков [ж],[ш]</a:t>
            </a:r>
            <a:endParaRPr lang="ru-RU" sz="9600" b="1" i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Подготовила учитель начальных классов МБОУ «СОШ №26» г. Братск</a:t>
            </a:r>
          </a:p>
          <a:p>
            <a:r>
              <a:rPr lang="ru-RU" dirty="0"/>
              <a:t> </a:t>
            </a:r>
            <a:r>
              <a:rPr lang="ru-RU" dirty="0" err="1"/>
              <a:t>О.П.Суртаева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01612-9C9B-4DF8-9D52-12BB0CFF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Запомни</a:t>
            </a:r>
          </a:p>
        </p:txBody>
      </p:sp>
      <p:pic>
        <p:nvPicPr>
          <p:cNvPr id="7172" name="Picture 4" descr="Картинки по запросу &quot;жи-ши&quot;">
            <a:extLst>
              <a:ext uri="{FF2B5EF4-FFF2-40B4-BE49-F238E27FC236}">
                <a16:creationId xmlns:a16="http://schemas.microsoft.com/office/drawing/2014/main" id="{3C1C2FF9-C5F8-4AF7-A436-0365C79A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56792"/>
            <a:ext cx="7632848" cy="50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7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учим букву ж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9AEF-98F4-4C02-B5E3-7A95E3A7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М</a:t>
            </a:r>
            <a:r>
              <a:rPr lang="ru-RU" dirty="0">
                <a:solidFill>
                  <a:srgbClr val="FF0000"/>
                </a:solidFill>
              </a:rPr>
              <a:t>ОЛОДЦЫ 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43F85BA-A607-4E8A-9850-0DD8BE1B6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97552" cy="1051520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FF00"/>
                </a:solidFill>
              </a:rPr>
              <a:t>Девиз урока.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Мы – дружные, </a:t>
            </a:r>
            <a:br>
              <a:rPr lang="ru-RU" b="1" dirty="0"/>
            </a:br>
            <a:r>
              <a:rPr lang="ru-RU" b="1" dirty="0"/>
              <a:t>Мы – внимательные, </a:t>
            </a:r>
            <a:br>
              <a:rPr lang="ru-RU" b="1" dirty="0"/>
            </a:br>
            <a:r>
              <a:rPr lang="ru-RU" b="1" dirty="0"/>
              <a:t>Мы – старательные, </a:t>
            </a:r>
            <a:br>
              <a:rPr lang="ru-RU" b="1" dirty="0"/>
            </a:br>
            <a:r>
              <a:rPr lang="ru-RU" b="1" dirty="0"/>
              <a:t>Мы отлично учимся, </a:t>
            </a:r>
            <a:br>
              <a:rPr lang="ru-RU" b="1" dirty="0"/>
            </a:br>
            <a:r>
              <a:rPr lang="ru-RU" b="1" dirty="0"/>
              <a:t>У нас все получится.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835696" y="980728"/>
            <a:ext cx="432048" cy="4320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2A105A-15C9-4214-8CC3-FDDBFE14A56A}"/>
              </a:ext>
            </a:extLst>
          </p:cNvPr>
          <p:cNvSpPr/>
          <p:nvPr/>
        </p:nvSpPr>
        <p:spPr>
          <a:xfrm>
            <a:off x="467544" y="3105835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Вяжет мама длинный шарф, </a:t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сын…</a:t>
            </a:r>
            <a:endParaRPr lang="ru-RU" sz="4800" dirty="0"/>
          </a:p>
        </p:txBody>
      </p:sp>
      <p:pic>
        <p:nvPicPr>
          <p:cNvPr id="1026" name="Picture 2" descr="Картинки по запросу &quot;рисунок жирафа&quot;">
            <a:extLst>
              <a:ext uri="{FF2B5EF4-FFF2-40B4-BE49-F238E27FC236}">
                <a16:creationId xmlns:a16="http://schemas.microsoft.com/office/drawing/2014/main" id="{7911FB74-FAFD-4F37-B154-4E8AC665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47750"/>
            <a:ext cx="374441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9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DC491B-0A0D-4126-B9B7-50F0456B8329}"/>
              </a:ext>
            </a:extLst>
          </p:cNvPr>
          <p:cNvSpPr/>
          <p:nvPr/>
        </p:nvSpPr>
        <p:spPr>
          <a:xfrm>
            <a:off x="323528" y="404664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Тёплым днем, весною, в мае </a:t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про меня узнает. </a:t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не муха, не паук. </a:t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жужжу!</a:t>
            </a:r>
          </a:p>
          <a:p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майский ….</a:t>
            </a:r>
            <a:endParaRPr lang="ru-RU" sz="4800" dirty="0"/>
          </a:p>
        </p:txBody>
      </p:sp>
      <p:pic>
        <p:nvPicPr>
          <p:cNvPr id="2050" name="Picture 2" descr="Картинки по запросу &quot;рисунок майского жука&quot;">
            <a:extLst>
              <a:ext uri="{FF2B5EF4-FFF2-40B4-BE49-F238E27FC236}">
                <a16:creationId xmlns:a16="http://schemas.microsoft.com/office/drawing/2014/main" id="{D92B4FBE-4043-40C8-82CE-BD8589A2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600400" cy="32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0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артина дети играют в жмурки&quot;">
            <a:extLst>
              <a:ext uri="{FF2B5EF4-FFF2-40B4-BE49-F238E27FC236}">
                <a16:creationId xmlns:a16="http://schemas.microsoft.com/office/drawing/2014/main" id="{33A1C4CE-0508-4D57-BD1B-6188F2F7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2163"/>
            <a:ext cx="6912768" cy="44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DCFCDC-FD2F-431F-9444-52050EACBFCA}"/>
              </a:ext>
            </a:extLst>
          </p:cNvPr>
          <p:cNvSpPr/>
          <p:nvPr/>
        </p:nvSpPr>
        <p:spPr>
          <a:xfrm>
            <a:off x="467544" y="47667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какую  игру  играют  дети 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007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1" descr="25544B6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012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презентация урока звук ж 1 класс&quot;">
            <a:extLst>
              <a:ext uri="{FF2B5EF4-FFF2-40B4-BE49-F238E27FC236}">
                <a16:creationId xmlns:a16="http://schemas.microsoft.com/office/drawing/2014/main" id="{FBF3A9F7-94E4-47AC-9281-F31688E6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848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7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артинки по запросу &quot;физминутка&quot;">
            <a:extLst>
              <a:ext uri="{FF2B5EF4-FFF2-40B4-BE49-F238E27FC236}">
                <a16:creationId xmlns:a16="http://schemas.microsoft.com/office/drawing/2014/main" id="{212D5A1B-AAD6-4ABE-ABC5-3E83828D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7944884" cy="59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086E9B4-F85F-41B9-A772-7D71A66B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Вспомните сказку («Дюймовочка») </a:t>
            </a:r>
            <a:br>
              <a:rPr lang="ru-RU" sz="2800" dirty="0"/>
            </a:br>
            <a:r>
              <a:rPr lang="ru-RU" sz="2800" dirty="0"/>
              <a:t>- Кто автор сказки? </a:t>
            </a:r>
            <a:br>
              <a:rPr lang="ru-RU" sz="2800" dirty="0"/>
            </a:br>
            <a:r>
              <a:rPr lang="ru-RU" sz="2800" dirty="0"/>
              <a:t>- Почему плачет маленькая девочка? Кто ей помог? </a:t>
            </a:r>
            <a:endParaRPr lang="en-US"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6BCC5C-5235-4B0E-812E-1F5E5C3D7D6B}"/>
              </a:ext>
            </a:extLst>
          </p:cNvPr>
          <p:cNvSpPr/>
          <p:nvPr/>
        </p:nvSpPr>
        <p:spPr>
          <a:xfrm>
            <a:off x="2286000" y="162850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Картинки по запросу &quot;дюймовочка и майский жук&quot;">
            <a:extLst>
              <a:ext uri="{FF2B5EF4-FFF2-40B4-BE49-F238E27FC236}">
                <a16:creationId xmlns:a16="http://schemas.microsoft.com/office/drawing/2014/main" id="{7B2270BA-910B-4A09-95DA-3038E53E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879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135</Words>
  <Application>Microsoft Office PowerPoint</Application>
  <PresentationFormat>Экран (4:3)</PresentationFormat>
  <Paragraphs>12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Твёрдый  согласный  звук [ж],  буквы  Ж, ж.  Сопоставление  звуков [ж],[ш]</vt:lpstr>
      <vt:lpstr>Девиз урока.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Вспомните сказку («Дюймовочка»)  - Кто автор сказки?  - Почему плачет маленькая девочка? Кто ей помог? </vt:lpstr>
      <vt:lpstr>Запомни</vt:lpstr>
      <vt:lpstr>Презентация PowerPoint</vt:lpstr>
      <vt:lpstr>МОЛОДЦЫ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Твёрдый  согласный  звук [ж],  буквы  Ж, ж.  Сопоставление  звуков [ж],[ш]</dc:title>
  <dc:creator>Алексей Суртаев</dc:creator>
  <cp:lastModifiedBy>Алексей Суртаев</cp:lastModifiedBy>
  <cp:revision>2</cp:revision>
  <dcterms:created xsi:type="dcterms:W3CDTF">2020-03-03T14:39:07Z</dcterms:created>
  <dcterms:modified xsi:type="dcterms:W3CDTF">2020-03-03T14:56:31Z</dcterms:modified>
</cp:coreProperties>
</file>