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9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92" r:id="rId15"/>
    <p:sldId id="291" r:id="rId16"/>
    <p:sldId id="289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57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6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4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8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8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0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0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2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1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8A1C-BD42-4309-BDED-73486DF6026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7135-897D-4E87-A5F9-32DA28869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3040" y="235131"/>
            <a:ext cx="9204960" cy="334082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"Школа №1467»  ДО№1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ОСВОЕНИЕ ЗНАНИЙ ПО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ОБЖ У ДОШКОЛЬНИКОВ,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ИСПОЛЬЗУЯ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МЕТОДЫ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и ПРИЕМЫ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ТРИЗ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1186" y="4572000"/>
            <a:ext cx="4446814" cy="1894114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Гаджи\Desktop\na_zastavku_k_anon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3" y="3520440"/>
            <a:ext cx="3553098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«ОПАСНО-БЕЗОПАСНО»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Picture 2" descr="C:\Users\User\Desktop\безопасность 2018\IMG-2018120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187" y="2721937"/>
            <a:ext cx="4870189" cy="344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User\Desktop\безопасность 2018\IMG-20181206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422" y="1745432"/>
            <a:ext cx="383442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04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КРУГИ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ЛУЛЛИЯ ПО ПДД</a:t>
            </a:r>
            <a:endParaRPr lang="ru-RU" dirty="0"/>
          </a:p>
        </p:txBody>
      </p:sp>
      <p:pic>
        <p:nvPicPr>
          <p:cNvPr id="4" name="Picture 2" descr="C:\Users\Гаджи\Desktop\detsad-197478-14261571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024856"/>
            <a:ext cx="52959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ДИДАКТИЧЕСКАЯ ИГРА «ТЕРЕМОК»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Гаджи\Desktop\IMG_20181218_124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8" y="1603557"/>
            <a:ext cx="7005924" cy="52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ОТКРЫТОЕ ЗАНЯТИЕ ПО БЕЗОПАСНОСТИ </a:t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С ИСПОЛЬЗОВАНИЕМ МЕТОДОВ И ПРИЕМОВ ТРИЗ</a:t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«ПОРОСЯТА В ОПАСНОСТИ»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ДИДАКТИЧЕСКАЯ ИГРА «ПОЕЗД»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ДИДАКТИЧЕСКАЯ ИГРА «ХОРОШО-ПЛОХО»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Гаджи\Desktop\IMG-20181218-WA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2532326"/>
            <a:ext cx="3115294" cy="41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джи\Desktop\IMG-20181218-WA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22" y="2508068"/>
            <a:ext cx="5220789" cy="37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ИГРА-БРОДИЛКА 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«ПУТЕШЕСТВИЕ ПО ОПАСНОСТЯМ»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Гаджи\Desktop\IMG-20181218-WA00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995443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Безопасность изучали в игры разные играли , а ещё мы рисовали.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9" name="Picture 2" descr="C:\Users\User\Desktop\безопасность 2018\IMG-20181206-WA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87" y="1869097"/>
            <a:ext cx="3644416" cy="273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Users\User\Desktop\безопасность 2018\IMG-20181206-WA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701" y="1869097"/>
            <a:ext cx="3384376" cy="263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User\Desktop\безопасность 2018\IMG-20181206-WA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44" y="3979140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безопасность 2018\IMG-20181206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296687" y="2821601"/>
            <a:ext cx="4061424" cy="304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9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Друзья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>, друг друга берегите, от опасности бегите!</a:t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Правила не забывайте и других предупреждайте!</a:t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  <a:t>Телефон запоминайте , если беда –то набирайте:</a:t>
            </a:r>
            <a:br>
              <a:rPr lang="ru-RU" sz="2800" dirty="0">
                <a:solidFill>
                  <a:srgbClr val="0070C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Гаджи\Desktop\IMG_20181218_12452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8" y="-1496332"/>
            <a:ext cx="10515600" cy="564378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595992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«Каждый ребенок изначально талантлив и гениален, но его надо научить ориентироваться в современном мире, чтобы при минимуме затрат достичь максимального эффекта» </a:t>
            </a:r>
            <a:br>
              <a:rPr lang="ru-RU" sz="36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dirty="0" err="1" smtClean="0">
                <a:solidFill>
                  <a:srgbClr val="0070C0"/>
                </a:solidFill>
                <a:latin typeface="Arial Black" pitchFamily="34" charset="0"/>
              </a:rPr>
              <a:t>Г.С.Альтшуллер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ТРИЗ в повседневной жизни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7" name="Picture 3" descr="C:\Users\Гаджи\Desktop\фото\ФОТО ГРУППА 8\IMG_9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3" y="1463040"/>
            <a:ext cx="3229178" cy="28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52" y="1463040"/>
            <a:ext cx="2924227" cy="30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C:\Users\Гаджи\Desktop\фото\ФОТО ГРУППА 8\IMG_9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8" y="3099161"/>
            <a:ext cx="4733109" cy="35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134600" cy="129322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Чтобы  лучше познакомить детей с правилами безопасности, мы 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оформили 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тематические уголки.</a:t>
            </a:r>
            <a:endParaRPr lang="ru-RU" dirty="0"/>
          </a:p>
        </p:txBody>
      </p:sp>
      <p:pic>
        <p:nvPicPr>
          <p:cNvPr id="7" name="Picture 2" descr="C:\Users\User\Desktop\безопасность 2018\IMG-20181206-WA0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378" y="1078479"/>
            <a:ext cx="3610147" cy="270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User\Desktop\безопасность 2018\IMG-20181206-WA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1052352"/>
            <a:ext cx="3613002" cy="27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User\Desktop\безопасность 2018\IMG-20181206-WA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269" y="3997234"/>
            <a:ext cx="3790483" cy="267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User\Desktop\безопасность 2018\IMG-20181206-WA0055.jpg"/>
          <p:cNvPicPr>
            <a:picLocks noChangeAspect="1" noChangeArrowheads="1"/>
          </p:cNvPicPr>
          <p:nvPr/>
        </p:nvPicPr>
        <p:blipFill>
          <a:blip r:embed="rId5" cstate="print"/>
          <a:srcRect t="2060"/>
          <a:stretch>
            <a:fillRect/>
          </a:stretch>
        </p:blipFill>
        <p:spPr bwMode="auto">
          <a:xfrm>
            <a:off x="5876528" y="3997234"/>
            <a:ext cx="3570268" cy="249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1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>
                <a:solidFill>
                  <a:srgbClr val="002060"/>
                </a:solidFill>
                <a:latin typeface="Arial Black" pitchFamily="34" charset="0"/>
              </a:rPr>
              <a:t>Светофорик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 и </a:t>
            </a:r>
            <a:r>
              <a:rPr lang="ru-RU" sz="4000" dirty="0" err="1">
                <a:solidFill>
                  <a:srgbClr val="002060"/>
                </a:solidFill>
                <a:latin typeface="Arial Black" pitchFamily="34" charset="0"/>
              </a:rPr>
              <a:t>Предупреждалкин</a:t>
            </a:r>
            <a:endParaRPr lang="ru-RU" dirty="0"/>
          </a:p>
        </p:txBody>
      </p:sp>
      <p:pic>
        <p:nvPicPr>
          <p:cNvPr id="5" name="Picture 2" descr="C:\Users\User\Desktop\безопасность 2018\IMG-20181206-WA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4" y="1602083"/>
            <a:ext cx="3754465" cy="500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User\Desktop\безопасность 2018\IMG-20181206-WA0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1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Дидактическая 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игра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Раз, два, три  - героев  раздели»</a:t>
            </a:r>
            <a:endParaRPr lang="ru-RU" dirty="0"/>
          </a:p>
        </p:txBody>
      </p:sp>
      <p:pic>
        <p:nvPicPr>
          <p:cNvPr id="5" name="Picture 2" descr="C:\Users\User\Desktop\безопасность 2018\IMG-20181206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248" y="1825625"/>
            <a:ext cx="32635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User\Desktop\безопасность 2018\IMG-20181206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6" y="3547400"/>
            <a:ext cx="4259171" cy="331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User\Desktop\безопасность 2018\IMG-20181206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55" y="188639"/>
            <a:ext cx="3738899" cy="428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User\Desktop\безопасность 2018\IMG-20181206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1326" y="188640"/>
            <a:ext cx="3670662" cy="428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93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ДОМИНО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«Съедобное - несъедобное»</a:t>
            </a:r>
            <a:endParaRPr lang="ru-RU" dirty="0"/>
          </a:p>
        </p:txBody>
      </p:sp>
      <p:pic>
        <p:nvPicPr>
          <p:cNvPr id="4" name="Picture 4" descr="C:\Users\User\Desktop\безопасность 2018\IMG-20181206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2179"/>
          <a:stretch>
            <a:fillRect/>
          </a:stretch>
        </p:blipFill>
        <p:spPr bwMode="auto">
          <a:xfrm>
            <a:off x="757645" y="1635047"/>
            <a:ext cx="3879669" cy="277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User\Desktop\безопасность 2018\IMG-20181206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53" y="1686569"/>
            <a:ext cx="3910541" cy="287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User\Desktop\безопасность 2018\IMG-20181206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688" y="4018450"/>
            <a:ext cx="3700158" cy="277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62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Дидактическая игра 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«Кто нас охраняет?»</a:t>
            </a:r>
            <a:endParaRPr lang="ru-RU" dirty="0"/>
          </a:p>
        </p:txBody>
      </p:sp>
      <p:pic>
        <p:nvPicPr>
          <p:cNvPr id="4" name="Picture 2" descr="C:\Users\User\Desktop\безопасность 2018\IMG-20181206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583" y="1823062"/>
            <a:ext cx="6240629" cy="468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36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90</Words>
  <Application>Microsoft Office PowerPoint</Application>
  <PresentationFormat>Произвольный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Государственное бюджетное общеобразовательное учреждение города Москвы "Школа №1467»  ДО№1  «ОСВОЕНИЕ ЗНАНИЙ ПО ОБЖ У ДОШКОЛЬНИКОВ, ИСПОЛЬЗУЯ  МЕТОДЫ и ПРИЕМЫ  ТРИЗ»                                                                             </vt:lpstr>
      <vt:lpstr>«Каждый ребенок изначально талантлив и гениален, но его надо научить ориентироваться в современном мире, чтобы при минимуме затрат достичь максимального эффекта»    Г.С.Альтшуллер </vt:lpstr>
      <vt:lpstr>ТРИЗ в повседневной жизни </vt:lpstr>
      <vt:lpstr>Чтобы  лучше познакомить детей с правилами безопасности, мы  оформили  тематические уголки.</vt:lpstr>
      <vt:lpstr>Светофорик и Предупреждалкин</vt:lpstr>
      <vt:lpstr>Дидактическая игра  «Раз, два, три  - героев  раздели»</vt:lpstr>
      <vt:lpstr>Презентация PowerPoint</vt:lpstr>
      <vt:lpstr>ДОМИНО «Съедобное - несъедобное»</vt:lpstr>
      <vt:lpstr>Дидактическая игра  «Кто нас охраняет?»</vt:lpstr>
      <vt:lpstr>ДИДАКТИЧЕСКАЯ ИГРА  «ОПАСНО-БЕЗОПАСНО»</vt:lpstr>
      <vt:lpstr> КРУГИ ЛУЛЛИЯ ПО ПДД</vt:lpstr>
      <vt:lpstr>ДИДАКТИЧЕСКАЯ ИГРА «ТЕРЕМОК»</vt:lpstr>
      <vt:lpstr>ОТКРЫТОЕ ЗАНЯТИЕ ПО БЕЗОПАСНОСТИ  С ИСПОЛЬЗОВАНИЕМ МЕТОДОВ И ПРИЕМОВ ТРИЗ  «ПОРОСЯТА В ОПАСНОСТИ»</vt:lpstr>
      <vt:lpstr>ИГРА-БРОДИЛКА  «ПУТЕШЕСТВИЕ ПО ОПАСНОСТЯМ»</vt:lpstr>
      <vt:lpstr>Безопасность изучали в игры разные играли , а ещё мы рисовали.</vt:lpstr>
      <vt:lpstr>  Друзья, друг друга берегите, от опасности бегите! Правила не забывайте и других предупреждайте! Телефон запоминайте , если беда –то набирайте: </vt:lpstr>
      <vt:lpstr>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собак</dc:title>
  <dc:creator>Maria</dc:creator>
  <cp:lastModifiedBy>Надежда Пронская</cp:lastModifiedBy>
  <cp:revision>57</cp:revision>
  <dcterms:created xsi:type="dcterms:W3CDTF">2018-11-09T17:16:38Z</dcterms:created>
  <dcterms:modified xsi:type="dcterms:W3CDTF">2020-03-16T15:04:45Z</dcterms:modified>
</cp:coreProperties>
</file>